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25"/>
  </p:notesMasterIdLst>
  <p:sldIdLst>
    <p:sldId id="256" r:id="rId2"/>
    <p:sldId id="268" r:id="rId3"/>
    <p:sldId id="269" r:id="rId4"/>
    <p:sldId id="259" r:id="rId5"/>
    <p:sldId id="324" r:id="rId6"/>
    <p:sldId id="323" r:id="rId7"/>
    <p:sldId id="325" r:id="rId8"/>
    <p:sldId id="326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27" r:id="rId18"/>
    <p:sldId id="263" r:id="rId19"/>
    <p:sldId id="262" r:id="rId20"/>
    <p:sldId id="317" r:id="rId21"/>
    <p:sldId id="321" r:id="rId22"/>
    <p:sldId id="283" r:id="rId23"/>
    <p:sldId id="322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17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AF40D5-846A-470D-AC24-93C13D7DB18E}">
  <a:tblStyle styleId="{20AF40D5-846A-470D-AC24-93C13D7DB1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464" autoAdjust="0"/>
  </p:normalViewPr>
  <p:slideViewPr>
    <p:cSldViewPr snapToGrid="0" showGuides="1">
      <p:cViewPr varScale="1">
        <p:scale>
          <a:sx n="126" d="100"/>
          <a:sy n="126" d="100"/>
        </p:scale>
        <p:origin x="178" y="91"/>
      </p:cViewPr>
      <p:guideLst>
        <p:guide orient="horz" pos="1620"/>
        <p:guide pos="17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61d0d1c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61d0d1c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794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436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351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009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473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018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380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96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3a4e21041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3a4e21041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3a4e21041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3a4e21041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3a4e21041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23a4e21041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61d0d1c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61d0d1c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8675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3a4e21041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3a4e21041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903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33085ef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33085ef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33085ef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33085ef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599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3a4e2104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3a4e2104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3a4e2104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3a4e2104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101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895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582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040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980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bit.ly/2TyoMsr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hyperlink" Target="http://bit.ly/2TtBDfr" TargetMode="External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500" y="669075"/>
            <a:ext cx="6202500" cy="1647600"/>
          </a:xfrm>
          <a:prstGeom prst="rect">
            <a:avLst/>
          </a:prstGeom>
          <a:effectLst>
            <a:outerShdw blurRad="185738" algn="bl" rotWithShape="0">
              <a:schemeClr val="accent1"/>
            </a:outerShdw>
          </a:effectLst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4500" y="2525763"/>
            <a:ext cx="5148900" cy="37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5571" b="42455"/>
          <a:stretch/>
        </p:blipFill>
        <p:spPr>
          <a:xfrm>
            <a:off x="-381000" y="2431450"/>
            <a:ext cx="4886199" cy="295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26947" r="21538" b="25843"/>
          <a:stretch/>
        </p:blipFill>
        <p:spPr>
          <a:xfrm>
            <a:off x="-381000" y="2083475"/>
            <a:ext cx="4710400" cy="330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295027">
            <a:off x="6854736" y="-225578"/>
            <a:ext cx="4364262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3">
            <a:alphaModFix/>
          </a:blip>
          <a:srcRect r="22124"/>
          <a:stretch/>
        </p:blipFill>
        <p:spPr>
          <a:xfrm rot="191719">
            <a:off x="1638304" y="446325"/>
            <a:ext cx="7121174" cy="446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882885">
            <a:off x="-845376" y="-528513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0"/>
          <p:cNvPicPr preferRelativeResize="0"/>
          <p:nvPr/>
        </p:nvPicPr>
        <p:blipFill rotWithShape="1">
          <a:blip r:embed="rId2">
            <a:alphaModFix/>
          </a:blip>
          <a:srcRect r="22124"/>
          <a:stretch/>
        </p:blipFill>
        <p:spPr>
          <a:xfrm rot="5400000">
            <a:off x="-1495421" y="160573"/>
            <a:ext cx="7121172" cy="4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 l="44395"/>
          <a:stretch/>
        </p:blipFill>
        <p:spPr>
          <a:xfrm rot="-7368104">
            <a:off x="-218962" y="3658248"/>
            <a:ext cx="1297399" cy="1605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882885">
            <a:off x="7136574" y="3976812"/>
            <a:ext cx="2511457" cy="203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900003">
            <a:off x="6802609" y="-928155"/>
            <a:ext cx="4364263" cy="2959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76325" y="593961"/>
            <a:ext cx="9144003" cy="446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3433975" y="1080273"/>
            <a:ext cx="2252400" cy="12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8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 flipH="1">
            <a:off x="3433975" y="2736025"/>
            <a:ext cx="4996800" cy="66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 b="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 flipH="1">
            <a:off x="3434000" y="3534175"/>
            <a:ext cx="4996800" cy="3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42886">
            <a:off x="6325337" y="-940440"/>
            <a:ext cx="4364260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66775" y="3965938"/>
            <a:ext cx="2511457" cy="203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713225" y="984600"/>
            <a:ext cx="6687000" cy="316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47072">
            <a:off x="2180235" y="-1674878"/>
            <a:ext cx="4364261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085850" y="-392289"/>
            <a:ext cx="9144003" cy="446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28650" y="3680188"/>
            <a:ext cx="2511457" cy="203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902210">
            <a:off x="-1566554" y="-183590"/>
            <a:ext cx="5294806" cy="359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46128">
            <a:off x="137418" y="4450345"/>
            <a:ext cx="1603886" cy="129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2276475" y="-107514"/>
            <a:ext cx="9144003" cy="446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title" hasCustomPrompt="1"/>
          </p:nvPr>
        </p:nvSpPr>
        <p:spPr>
          <a:xfrm>
            <a:off x="3401775" y="1077543"/>
            <a:ext cx="2252400" cy="1191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 flipH="1">
            <a:off x="713225" y="2736025"/>
            <a:ext cx="4996800" cy="66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 flipH="1">
            <a:off x="713250" y="3534175"/>
            <a:ext cx="4996800" cy="3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2524125" y="-550889"/>
            <a:ext cx="9144003" cy="446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02210">
            <a:off x="2805421" y="-2487690"/>
            <a:ext cx="5294806" cy="359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l="676" t="1351" r="-9727" b="-29"/>
          <a:stretch/>
        </p:blipFill>
        <p:spPr>
          <a:xfrm rot="5267340">
            <a:off x="3261593" y="4351381"/>
            <a:ext cx="2100541" cy="174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5">
            <a:alphaModFix/>
          </a:blip>
          <a:srcRect r="51969"/>
          <a:stretch/>
        </p:blipFill>
        <p:spPr>
          <a:xfrm rot="1252019">
            <a:off x="8199410" y="3857912"/>
            <a:ext cx="1271681" cy="18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>
            <a:spLocks noGrp="1"/>
          </p:cNvSpPr>
          <p:nvPr>
            <p:ph type="title" hasCustomPrompt="1"/>
          </p:nvPr>
        </p:nvSpPr>
        <p:spPr>
          <a:xfrm>
            <a:off x="6132675" y="1083550"/>
            <a:ext cx="2252400" cy="1216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 flipH="1">
            <a:off x="3400100" y="2812225"/>
            <a:ext cx="4996800" cy="66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 flipH="1">
            <a:off x="3400125" y="3610375"/>
            <a:ext cx="4996800" cy="3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 rotWithShape="1">
          <a:blip r:embed="rId2">
            <a:alphaModFix/>
          </a:blip>
          <a:srcRect l="38737" r="-431"/>
          <a:stretch/>
        </p:blipFill>
        <p:spPr>
          <a:xfrm rot="-9000006">
            <a:off x="-827948" y="3982956"/>
            <a:ext cx="2000826" cy="223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338675" y="-1375389"/>
            <a:ext cx="9144003" cy="446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13687" y="-1458487"/>
            <a:ext cx="2511457" cy="203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1"/>
          </p:nvPr>
        </p:nvSpPr>
        <p:spPr>
          <a:xfrm>
            <a:off x="1961001" y="164617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2"/>
          </p:nvPr>
        </p:nvSpPr>
        <p:spPr>
          <a:xfrm>
            <a:off x="1961000" y="1252850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3"/>
          </p:nvPr>
        </p:nvSpPr>
        <p:spPr>
          <a:xfrm>
            <a:off x="1961001" y="282356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4"/>
          </p:nvPr>
        </p:nvSpPr>
        <p:spPr>
          <a:xfrm>
            <a:off x="1961000" y="243023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5"/>
          </p:nvPr>
        </p:nvSpPr>
        <p:spPr>
          <a:xfrm>
            <a:off x="1961001" y="4000950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6"/>
          </p:nvPr>
        </p:nvSpPr>
        <p:spPr>
          <a:xfrm>
            <a:off x="1961000" y="360762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7"/>
          </p:nvPr>
        </p:nvSpPr>
        <p:spPr>
          <a:xfrm>
            <a:off x="5272326" y="164617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ubTitle" idx="8"/>
          </p:nvPr>
        </p:nvSpPr>
        <p:spPr>
          <a:xfrm>
            <a:off x="5272325" y="1252850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subTitle" idx="9"/>
          </p:nvPr>
        </p:nvSpPr>
        <p:spPr>
          <a:xfrm>
            <a:off x="5272326" y="282356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subTitle" idx="13"/>
          </p:nvPr>
        </p:nvSpPr>
        <p:spPr>
          <a:xfrm>
            <a:off x="5272325" y="243023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ubTitle" idx="14"/>
          </p:nvPr>
        </p:nvSpPr>
        <p:spPr>
          <a:xfrm>
            <a:off x="5272326" y="4000950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ubTitle" idx="15"/>
          </p:nvPr>
        </p:nvSpPr>
        <p:spPr>
          <a:xfrm>
            <a:off x="5272325" y="360762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996775" y="597450"/>
            <a:ext cx="5022900" cy="100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ubTitle" idx="1"/>
          </p:nvPr>
        </p:nvSpPr>
        <p:spPr>
          <a:xfrm>
            <a:off x="996775" y="2228200"/>
            <a:ext cx="5022900" cy="1213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8" name="Google Shape;228;p27"/>
          <p:cNvSpPr txBox="1"/>
          <p:nvPr/>
        </p:nvSpPr>
        <p:spPr>
          <a:xfrm>
            <a:off x="996775" y="3575125"/>
            <a:ext cx="4886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Gemunu Libre"/>
                <a:ea typeface="Gemunu Libre"/>
                <a:cs typeface="Gemunu Libre"/>
                <a:sym typeface="Gemunu Libr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Gemunu Libre"/>
                <a:ea typeface="Gemunu Libre"/>
                <a:cs typeface="Gemunu Libre"/>
                <a:sym typeface="Gemunu Libr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Gemunu Libre"/>
                <a:ea typeface="Gemunu Libre"/>
                <a:cs typeface="Gemunu Libre"/>
                <a:sym typeface="Gemunu Libr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dk1"/>
              </a:solidFill>
              <a:latin typeface="Gemunu Libre"/>
              <a:ea typeface="Gemunu Libre"/>
              <a:cs typeface="Gemunu Libre"/>
              <a:sym typeface="Gemunu Libre"/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5">
            <a:alphaModFix/>
          </a:blip>
          <a:srcRect r="51969"/>
          <a:stretch/>
        </p:blipFill>
        <p:spPr>
          <a:xfrm rot="-9000026">
            <a:off x="-149972" y="3968288"/>
            <a:ext cx="1120647" cy="160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 rotWithShape="1">
          <a:blip r:embed="rId6">
            <a:alphaModFix/>
          </a:blip>
          <a:srcRect l="-22010" b="-300"/>
          <a:stretch/>
        </p:blipFill>
        <p:spPr>
          <a:xfrm rot="899991">
            <a:off x="5139024" y="-797731"/>
            <a:ext cx="4595548" cy="346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392206">
            <a:off x="5521236" y="2536672"/>
            <a:ext cx="4364261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 rotWithShape="1">
          <a:blip r:embed="rId8">
            <a:alphaModFix/>
          </a:blip>
          <a:srcRect r="22124"/>
          <a:stretch/>
        </p:blipFill>
        <p:spPr>
          <a:xfrm rot="10800000">
            <a:off x="4581528" y="-193125"/>
            <a:ext cx="7121172" cy="4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882885">
            <a:off x="-845376" y="-528513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8"/>
          <p:cNvPicPr preferRelativeResize="0"/>
          <p:nvPr/>
        </p:nvPicPr>
        <p:blipFill rotWithShape="1">
          <a:blip r:embed="rId2">
            <a:alphaModFix/>
          </a:blip>
          <a:srcRect r="51969"/>
          <a:stretch/>
        </p:blipFill>
        <p:spPr>
          <a:xfrm rot="-9000026">
            <a:off x="-64247" y="-279862"/>
            <a:ext cx="1120647" cy="160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899991">
            <a:off x="-2890551" y="3412319"/>
            <a:ext cx="4595548" cy="346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4">
            <a:alphaModFix/>
          </a:blip>
          <a:srcRect r="22124"/>
          <a:stretch/>
        </p:blipFill>
        <p:spPr>
          <a:xfrm rot="10800000">
            <a:off x="2276478" y="-159925"/>
            <a:ext cx="7121172" cy="4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882885">
            <a:off x="7136574" y="3976812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28600" algn="bl" rotWithShape="0">
              <a:schemeClr val="accent1">
                <a:alpha val="92000"/>
              </a:schemeClr>
            </a:outerShdw>
          </a:effectLst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rbitron"/>
              <a:buNone/>
              <a:defRPr sz="3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●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○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■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●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○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■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●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○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■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1" r:id="rId5"/>
    <p:sldLayoutId id="2147483662" r:id="rId6"/>
    <p:sldLayoutId id="2147483669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chrome-extension/efaidnbmnnnibpcajpcglclefindmkaj/https:/catedras.facet.unt.edu.ar/de/wp-content/uploads/sites/61/2015/01/VLSI-1.pdf" TargetMode="External"/><Relationship Id="rId4" Type="http://schemas.openxmlformats.org/officeDocument/2006/relationships/hyperlink" Target="http://chrome-extension/efaidnbmnnnibpcajpcglclefindmkaj/http:/cimogsys.espoch.edu.ec/direccion-publicaciones/public/docs/books/2019-09-19-195937-96%20Introducci%C3%B3n%20al%20VHDL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920704E-EF47-47C8-9B66-29A352945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322"/>
          <a:stretch/>
        </p:blipFill>
        <p:spPr>
          <a:xfrm>
            <a:off x="4910940" y="0"/>
            <a:ext cx="4233060" cy="5139899"/>
          </a:xfrm>
          <a:prstGeom prst="rect">
            <a:avLst/>
          </a:prstGeom>
        </p:spPr>
      </p:pic>
      <p:pic>
        <p:nvPicPr>
          <p:cNvPr id="15" name="Google Shape;263;p34">
            <a:extLst>
              <a:ext uri="{FF2B5EF4-FFF2-40B4-BE49-F238E27FC236}">
                <a16:creationId xmlns:a16="http://schemas.microsoft.com/office/drawing/2014/main" id="{F4C0CC08-58C8-4945-AE2D-B0BAFC098D4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79789">
            <a:off x="7342550" y="2984527"/>
            <a:ext cx="2511454" cy="203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64;p34">
            <a:extLst>
              <a:ext uri="{FF2B5EF4-FFF2-40B4-BE49-F238E27FC236}">
                <a16:creationId xmlns:a16="http://schemas.microsoft.com/office/drawing/2014/main" id="{5AAEFC5E-7C71-4814-A40F-C2B28FE843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8174" r="43598"/>
          <a:stretch/>
        </p:blipFill>
        <p:spPr>
          <a:xfrm>
            <a:off x="8404778" y="-50650"/>
            <a:ext cx="1165146" cy="69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3D38D7-A18F-455E-AE77-F7BFFB098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940" y="-3601"/>
            <a:ext cx="4233060" cy="5392551"/>
          </a:xfrm>
          <a:prstGeom prst="rect">
            <a:avLst/>
          </a:prstGeom>
        </p:spPr>
      </p:pic>
      <p:sp>
        <p:nvSpPr>
          <p:cNvPr id="11" name="Google Shape;259;p34">
            <a:extLst>
              <a:ext uri="{FF2B5EF4-FFF2-40B4-BE49-F238E27FC236}">
                <a16:creationId xmlns:a16="http://schemas.microsoft.com/office/drawing/2014/main" id="{D2854AB1-0E48-4CF4-8DB6-337982E2A3FC}"/>
              </a:ext>
            </a:extLst>
          </p:cNvPr>
          <p:cNvSpPr/>
          <p:nvPr/>
        </p:nvSpPr>
        <p:spPr>
          <a:xfrm>
            <a:off x="4568190" y="0"/>
            <a:ext cx="13350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260;p34">
            <a:extLst>
              <a:ext uri="{FF2B5EF4-FFF2-40B4-BE49-F238E27FC236}">
                <a16:creationId xmlns:a16="http://schemas.microsoft.com/office/drawing/2014/main" id="{4181F2E7-076A-4AE6-9275-40C01A54B039}"/>
              </a:ext>
            </a:extLst>
          </p:cNvPr>
          <p:cNvSpPr/>
          <p:nvPr/>
        </p:nvSpPr>
        <p:spPr>
          <a:xfrm>
            <a:off x="75214" y="1238809"/>
            <a:ext cx="7295322" cy="755676"/>
          </a:xfrm>
          <a:custGeom>
            <a:avLst/>
            <a:gdLst/>
            <a:ahLst/>
            <a:cxnLst/>
            <a:rect l="l" t="t" r="r" b="b"/>
            <a:pathLst>
              <a:path w="169700" h="31525" extrusionOk="0">
                <a:moveTo>
                  <a:pt x="28560" y="724"/>
                </a:moveTo>
                <a:cubicBezTo>
                  <a:pt x="44608" y="-99"/>
                  <a:pt x="78390" y="-179"/>
                  <a:pt x="101238" y="276"/>
                </a:cubicBezTo>
                <a:cubicBezTo>
                  <a:pt x="124086" y="731"/>
                  <a:pt x="156753" y="-1362"/>
                  <a:pt x="165646" y="3454"/>
                </a:cubicBezTo>
                <a:cubicBezTo>
                  <a:pt x="174539" y="8270"/>
                  <a:pt x="167880" y="24715"/>
                  <a:pt x="154597" y="29171"/>
                </a:cubicBezTo>
                <a:cubicBezTo>
                  <a:pt x="141314" y="33627"/>
                  <a:pt x="107537" y="30433"/>
                  <a:pt x="85949" y="30191"/>
                </a:cubicBezTo>
                <a:cubicBezTo>
                  <a:pt x="64361" y="29950"/>
                  <a:pt x="39125" y="28114"/>
                  <a:pt x="25071" y="27722"/>
                </a:cubicBezTo>
                <a:cubicBezTo>
                  <a:pt x="11017" y="27330"/>
                  <a:pt x="4978" y="31589"/>
                  <a:pt x="1625" y="27838"/>
                </a:cubicBezTo>
                <a:cubicBezTo>
                  <a:pt x="-1728" y="24087"/>
                  <a:pt x="464" y="9736"/>
                  <a:pt x="4953" y="5217"/>
                </a:cubicBezTo>
                <a:cubicBezTo>
                  <a:pt x="9442" y="698"/>
                  <a:pt x="12513" y="1548"/>
                  <a:pt x="28560" y="72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1"/>
              </a:gs>
              <a:gs pos="100000">
                <a:schemeClr val="dk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14" name="Google Shape;261;p34">
            <a:extLst>
              <a:ext uri="{FF2B5EF4-FFF2-40B4-BE49-F238E27FC236}">
                <a16:creationId xmlns:a16="http://schemas.microsoft.com/office/drawing/2014/main" id="{6DAE023F-E397-45CB-9586-859E623DC01E}"/>
              </a:ext>
            </a:extLst>
          </p:cNvPr>
          <p:cNvSpPr txBox="1">
            <a:spLocks/>
          </p:cNvSpPr>
          <p:nvPr/>
        </p:nvSpPr>
        <p:spPr>
          <a:xfrm>
            <a:off x="263953" y="314666"/>
            <a:ext cx="7499363" cy="1647600"/>
          </a:xfrm>
          <a:prstGeom prst="rect">
            <a:avLst/>
          </a:prstGeom>
          <a:noFill/>
          <a:ln>
            <a:noFill/>
          </a:ln>
          <a:effectLst>
            <a:outerShdw blurRad="185738" algn="bl" rotWithShape="0">
              <a:schemeClr val="accent1"/>
            </a:outerShdw>
          </a:effectLst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Orbitron"/>
              <a:buNone/>
              <a:defRPr sz="5200" b="1" i="0" u="none" strike="noStrike" cap="none">
                <a:solidFill>
                  <a:schemeClr val="accent3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r>
              <a:rPr lang="es-ES" sz="5400" dirty="0"/>
              <a:t>PRÁCTICA 9</a:t>
            </a:r>
            <a:br>
              <a:rPr lang="es-ES" sz="4800" dirty="0"/>
            </a:br>
            <a:r>
              <a:rPr lang="es-ES" sz="2400" dirty="0">
                <a:solidFill>
                  <a:schemeClr val="dk1"/>
                </a:solidFill>
              </a:rPr>
              <a:t>Emulador de </a:t>
            </a:r>
            <a:r>
              <a:rPr lang="es-ES" sz="2400" dirty="0" err="1">
                <a:solidFill>
                  <a:schemeClr val="dk1"/>
                </a:solidFill>
              </a:rPr>
              <a:t>display</a:t>
            </a:r>
            <a:r>
              <a:rPr lang="es-ES" sz="2400" dirty="0">
                <a:solidFill>
                  <a:schemeClr val="dk1"/>
                </a:solidFill>
              </a:rPr>
              <a:t> de 7 segmentos en un monitor</a:t>
            </a:r>
          </a:p>
        </p:txBody>
      </p:sp>
      <p:sp>
        <p:nvSpPr>
          <p:cNvPr id="18" name="Google Shape;620;p52">
            <a:extLst>
              <a:ext uri="{FF2B5EF4-FFF2-40B4-BE49-F238E27FC236}">
                <a16:creationId xmlns:a16="http://schemas.microsoft.com/office/drawing/2014/main" id="{D6E82994-A69F-47B7-93DE-AF65F915BDF7}"/>
              </a:ext>
            </a:extLst>
          </p:cNvPr>
          <p:cNvSpPr txBox="1">
            <a:spLocks/>
          </p:cNvSpPr>
          <p:nvPr/>
        </p:nvSpPr>
        <p:spPr>
          <a:xfrm>
            <a:off x="675063" y="2207284"/>
            <a:ext cx="6136171" cy="2239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000" b="0" i="0" u="none" strike="noStrike" cap="none">
                <a:solidFill>
                  <a:srgbClr val="FFFFFF"/>
                </a:solidFill>
                <a:latin typeface="Gemunu Libre"/>
                <a:ea typeface="Gemunu Libre"/>
                <a:cs typeface="Gemunu Libre"/>
                <a:sym typeface="Gemunu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9pPr>
          </a:lstStyle>
          <a:p>
            <a:pPr marL="0" indent="0"/>
            <a:r>
              <a:rPr lang="es-MX" i="1" dirty="0"/>
              <a:t>DISEÑO DIGITAL VLSI, Grupo 2</a:t>
            </a:r>
          </a:p>
          <a:p>
            <a:pPr marL="0" indent="0"/>
            <a:r>
              <a:rPr lang="es-MX" i="1" dirty="0"/>
              <a:t>Profesor: M.C. Gerardo Ariel Castillo García</a:t>
            </a:r>
          </a:p>
          <a:p>
            <a:pPr marL="0" indent="0"/>
            <a:r>
              <a:rPr lang="es-MX" i="1" dirty="0"/>
              <a:t>Equipo: 05</a:t>
            </a:r>
          </a:p>
          <a:p>
            <a:pPr marL="0" indent="0"/>
            <a:r>
              <a:rPr lang="es-MX" i="1" dirty="0"/>
              <a:t>- Bravo Luna Ivonne Monserrat</a:t>
            </a:r>
          </a:p>
          <a:p>
            <a:pPr marL="0" indent="0"/>
            <a:r>
              <a:rPr lang="es-MX" i="1" dirty="0"/>
              <a:t>- Díaz González Rivas Ángel Iñaqui</a:t>
            </a:r>
          </a:p>
          <a:p>
            <a:pPr marL="0" indent="0"/>
            <a:r>
              <a:rPr lang="es-MX" i="1" dirty="0"/>
              <a:t>- García Gallegos Samantha</a:t>
            </a:r>
          </a:p>
          <a:p>
            <a:pPr marL="0" indent="0"/>
            <a:r>
              <a:rPr lang="es-MX" i="1" dirty="0"/>
              <a:t>- </a:t>
            </a:r>
            <a:r>
              <a:rPr lang="es-MX" i="1" dirty="0" err="1"/>
              <a:t>Siliano</a:t>
            </a:r>
            <a:r>
              <a:rPr lang="es-MX" i="1" dirty="0"/>
              <a:t> Haller Rodrigo </a:t>
            </a:r>
          </a:p>
          <a:p>
            <a:pPr marL="0" indent="0"/>
            <a:endParaRPr lang="es-MX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66BEF17-54D6-4D03-9859-1D7C996B0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75" y="782470"/>
            <a:ext cx="7095124" cy="429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35E163-A97D-406E-A738-E4859BE3B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75" y="750478"/>
            <a:ext cx="7171956" cy="430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7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E28733B-FEFB-4CF6-841D-76005F1F6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183" y="872466"/>
            <a:ext cx="6707028" cy="408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0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AA2AB1-797E-4831-B293-51EBBF559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02" y="789988"/>
            <a:ext cx="6884446" cy="415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99E869-6299-457E-A9A1-F08A908F0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481" y="763188"/>
            <a:ext cx="7030944" cy="424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4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CAC2FE-FFC8-4165-92A7-24025B7E0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623" y="807238"/>
            <a:ext cx="6867798" cy="413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1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03C4E6-D349-4E3B-AD66-3E30DCDF5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957" y="813742"/>
            <a:ext cx="6927640" cy="416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1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C29A955-280C-4E59-ADD4-DBB6E4086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75" y="1144514"/>
            <a:ext cx="7685550" cy="299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5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1"/>
          <p:cNvPicPr preferRelativeResize="0"/>
          <p:nvPr/>
        </p:nvPicPr>
        <p:blipFill rotWithShape="1">
          <a:blip r:embed="rId3"/>
          <a:srcRect l="38277" t="3733" r="33301" b="47824"/>
          <a:stretch/>
        </p:blipFill>
        <p:spPr>
          <a:xfrm>
            <a:off x="4067163" y="0"/>
            <a:ext cx="50768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1"/>
          <p:cNvSpPr/>
          <p:nvPr/>
        </p:nvSpPr>
        <p:spPr>
          <a:xfrm rot="10800000" flipH="1">
            <a:off x="4067164" y="0"/>
            <a:ext cx="17715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239575" y="2802658"/>
            <a:ext cx="4241796" cy="1973400"/>
          </a:xfrm>
          <a:custGeom>
            <a:avLst/>
            <a:gdLst/>
            <a:ahLst/>
            <a:cxnLst/>
            <a:rect l="l" t="t" r="r" b="b"/>
            <a:pathLst>
              <a:path w="91212" h="62033" extrusionOk="0">
                <a:moveTo>
                  <a:pt x="18161" y="698"/>
                </a:moveTo>
                <a:cubicBezTo>
                  <a:pt x="29404" y="-806"/>
                  <a:pt x="58469" y="299"/>
                  <a:pt x="69955" y="2328"/>
                </a:cubicBezTo>
                <a:cubicBezTo>
                  <a:pt x="81442" y="4358"/>
                  <a:pt x="83845" y="4831"/>
                  <a:pt x="87080" y="12875"/>
                </a:cubicBezTo>
                <a:cubicBezTo>
                  <a:pt x="90315" y="20919"/>
                  <a:pt x="93233" y="42452"/>
                  <a:pt x="89366" y="50594"/>
                </a:cubicBezTo>
                <a:cubicBezTo>
                  <a:pt x="85499" y="58736"/>
                  <a:pt x="76770" y="60711"/>
                  <a:pt x="63879" y="61727"/>
                </a:cubicBezTo>
                <a:cubicBezTo>
                  <a:pt x="50989" y="62743"/>
                  <a:pt x="22507" y="61276"/>
                  <a:pt x="12023" y="56690"/>
                </a:cubicBezTo>
                <a:cubicBezTo>
                  <a:pt x="1539" y="52104"/>
                  <a:pt x="2562" y="41768"/>
                  <a:pt x="974" y="34211"/>
                </a:cubicBezTo>
                <a:cubicBezTo>
                  <a:pt x="-613" y="26655"/>
                  <a:pt x="-366" y="16937"/>
                  <a:pt x="2498" y="11351"/>
                </a:cubicBezTo>
                <a:cubicBezTo>
                  <a:pt x="5363" y="5766"/>
                  <a:pt x="6918" y="2202"/>
                  <a:pt x="18161" y="698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25000">
                <a:srgbClr val="A61DD3"/>
              </a:gs>
              <a:gs pos="50000">
                <a:schemeClr val="accent1"/>
              </a:gs>
              <a:gs pos="100000">
                <a:schemeClr val="l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330204" y="3056586"/>
            <a:ext cx="4241796" cy="1578914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PINES UTILIZADOS</a:t>
            </a:r>
            <a:endParaRPr sz="4800" dirty="0"/>
          </a:p>
        </p:txBody>
      </p:sp>
      <p:pic>
        <p:nvPicPr>
          <p:cNvPr id="368" name="Google Shape;3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5761397" y="-854049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0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6490465">
            <a:off x="7145824" y="2438915"/>
            <a:ext cx="4595549" cy="34656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55;p47">
            <a:extLst>
              <a:ext uri="{FF2B5EF4-FFF2-40B4-BE49-F238E27FC236}">
                <a16:creationId xmlns:a16="http://schemas.microsoft.com/office/drawing/2014/main" id="{A4DA2161-5F34-2A6F-5FFB-B3AAB6F089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235" y="163821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PINES UTILIZADOS</a:t>
            </a:r>
            <a:endParaRPr sz="3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2B2F76-A5FD-4D68-BE83-0D64F340CE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600"/>
          <a:stretch/>
        </p:blipFill>
        <p:spPr>
          <a:xfrm>
            <a:off x="457458" y="990957"/>
            <a:ext cx="8229084" cy="23638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6"/>
          <p:cNvSpPr/>
          <p:nvPr/>
        </p:nvSpPr>
        <p:spPr>
          <a:xfrm>
            <a:off x="4100960" y="385719"/>
            <a:ext cx="4673792" cy="1934224"/>
          </a:xfrm>
          <a:custGeom>
            <a:avLst/>
            <a:gdLst/>
            <a:ahLst/>
            <a:cxnLst/>
            <a:rect l="l" t="t" r="r" b="b"/>
            <a:pathLst>
              <a:path w="52308" h="41942" extrusionOk="0">
                <a:moveTo>
                  <a:pt x="40862" y="41060"/>
                </a:moveTo>
                <a:cubicBezTo>
                  <a:pt x="34420" y="42693"/>
                  <a:pt x="18778" y="41903"/>
                  <a:pt x="12261" y="39960"/>
                </a:cubicBezTo>
                <a:cubicBezTo>
                  <a:pt x="5744" y="38017"/>
                  <a:pt x="3549" y="34828"/>
                  <a:pt x="1762" y="29401"/>
                </a:cubicBezTo>
                <a:cubicBezTo>
                  <a:pt x="-24" y="23974"/>
                  <a:pt x="-998" y="12226"/>
                  <a:pt x="1542" y="7400"/>
                </a:cubicBezTo>
                <a:cubicBezTo>
                  <a:pt x="4082" y="2574"/>
                  <a:pt x="10234" y="1350"/>
                  <a:pt x="17002" y="445"/>
                </a:cubicBezTo>
                <a:cubicBezTo>
                  <a:pt x="23770" y="-460"/>
                  <a:pt x="36433" y="1"/>
                  <a:pt x="42148" y="1969"/>
                </a:cubicBezTo>
                <a:cubicBezTo>
                  <a:pt x="47863" y="3938"/>
                  <a:pt x="49832" y="7557"/>
                  <a:pt x="51292" y="12256"/>
                </a:cubicBezTo>
                <a:cubicBezTo>
                  <a:pt x="52753" y="16955"/>
                  <a:pt x="52649" y="25362"/>
                  <a:pt x="50911" y="30163"/>
                </a:cubicBezTo>
                <a:cubicBezTo>
                  <a:pt x="49173" y="34964"/>
                  <a:pt x="47304" y="39427"/>
                  <a:pt x="40862" y="4106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1"/>
              </a:gs>
              <a:gs pos="100000">
                <a:schemeClr val="accent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440" name="Google Shape;440;p46"/>
          <p:cNvSpPr txBox="1">
            <a:spLocks noGrp="1"/>
          </p:cNvSpPr>
          <p:nvPr>
            <p:ph type="title"/>
          </p:nvPr>
        </p:nvSpPr>
        <p:spPr>
          <a:xfrm>
            <a:off x="4248438" y="627885"/>
            <a:ext cx="4248716" cy="1216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dirty="0"/>
              <a:t>EJERCICIO 9.3</a:t>
            </a:r>
            <a:br>
              <a:rPr lang="es-MX" sz="4800" dirty="0"/>
            </a:br>
            <a:r>
              <a:rPr lang="es-ES" sz="2400" dirty="0"/>
              <a:t>Emulador de </a:t>
            </a:r>
            <a:r>
              <a:rPr lang="es-ES" sz="2400" dirty="0" err="1"/>
              <a:t>display</a:t>
            </a:r>
            <a:r>
              <a:rPr lang="es-ES" sz="2400" dirty="0"/>
              <a:t> de 7 segmentos en un monitor</a:t>
            </a:r>
            <a:endParaRPr sz="4800" dirty="0"/>
          </a:p>
        </p:txBody>
      </p:sp>
      <p:sp>
        <p:nvSpPr>
          <p:cNvPr id="3" name="Google Shape;439;p46"/>
          <p:cNvSpPr txBox="1">
            <a:spLocks/>
          </p:cNvSpPr>
          <p:nvPr/>
        </p:nvSpPr>
        <p:spPr>
          <a:xfrm flipH="1">
            <a:off x="3698352" y="2466095"/>
            <a:ext cx="4935639" cy="1860739"/>
          </a:xfrm>
          <a:prstGeom prst="rect">
            <a:avLst/>
          </a:prstGeom>
          <a:noFill/>
          <a:ln>
            <a:noFill/>
          </a:ln>
          <a:effectLst>
            <a:outerShdw blurRad="228600" algn="bl" rotWithShape="0">
              <a:schemeClr val="accent1">
                <a:alpha val="92000"/>
              </a:schemeClr>
            </a:outerShdw>
          </a:effectLst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rbitron"/>
              <a:buNone/>
              <a:defRPr sz="4000" b="0" i="0" u="none" strike="noStrike" cap="none">
                <a:solidFill>
                  <a:schemeClr val="accent3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pPr algn="just"/>
            <a:r>
              <a:rPr lang="es-ES" sz="1400" dirty="0"/>
              <a:t>Ejercicio 9.3 Realiza el proyecto “convertidor de BCD a 7 segmentos con un contador</a:t>
            </a:r>
            <a:endParaRPr lang="es-MX" sz="14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6F796E7-E293-4536-B433-924A1275E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584"/>
          <a:stretch/>
        </p:blipFill>
        <p:spPr>
          <a:xfrm>
            <a:off x="0" y="-15108"/>
            <a:ext cx="3698352" cy="5158608"/>
          </a:xfrm>
          <a:prstGeom prst="rect">
            <a:avLst/>
          </a:prstGeom>
        </p:spPr>
      </p:pic>
      <p:pic>
        <p:nvPicPr>
          <p:cNvPr id="13" name="Google Shape;442;p46">
            <a:extLst>
              <a:ext uri="{FF2B5EF4-FFF2-40B4-BE49-F238E27FC236}">
                <a16:creationId xmlns:a16="http://schemas.microsoft.com/office/drawing/2014/main" id="{E8D300D3-DEA2-4E68-81CD-2C6F146B14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231911">
            <a:off x="-1142999" y="-909211"/>
            <a:ext cx="2511457" cy="203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43;p46">
            <a:extLst>
              <a:ext uri="{FF2B5EF4-FFF2-40B4-BE49-F238E27FC236}">
                <a16:creationId xmlns:a16="http://schemas.microsoft.com/office/drawing/2014/main" id="{4D0487A9-3DFB-48CF-927C-C650EDE1A7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36435"/>
          <a:stretch/>
        </p:blipFill>
        <p:spPr>
          <a:xfrm rot="5399979">
            <a:off x="-6640" y="3391554"/>
            <a:ext cx="1596394" cy="203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E65BEEF-E474-4813-834E-28E75A665C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939"/>
          <a:stretch/>
        </p:blipFill>
        <p:spPr>
          <a:xfrm>
            <a:off x="1" y="-1"/>
            <a:ext cx="3698352" cy="5149675"/>
          </a:xfrm>
          <a:prstGeom prst="rect">
            <a:avLst/>
          </a:prstGeom>
        </p:spPr>
      </p:pic>
      <p:sp>
        <p:nvSpPr>
          <p:cNvPr id="10" name="Google Shape;437;p46">
            <a:extLst>
              <a:ext uri="{FF2B5EF4-FFF2-40B4-BE49-F238E27FC236}">
                <a16:creationId xmlns:a16="http://schemas.microsoft.com/office/drawing/2014/main" id="{8ABD8000-6CBF-4F00-89EC-1EBE233C2181}"/>
              </a:ext>
            </a:extLst>
          </p:cNvPr>
          <p:cNvSpPr/>
          <p:nvPr/>
        </p:nvSpPr>
        <p:spPr>
          <a:xfrm flipH="1">
            <a:off x="2401695" y="6175"/>
            <a:ext cx="13431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0;p34"/>
          <p:cNvSpPr/>
          <p:nvPr/>
        </p:nvSpPr>
        <p:spPr>
          <a:xfrm>
            <a:off x="323837" y="2105690"/>
            <a:ext cx="3415608" cy="932119"/>
          </a:xfrm>
          <a:custGeom>
            <a:avLst/>
            <a:gdLst/>
            <a:ahLst/>
            <a:cxnLst/>
            <a:rect l="l" t="t" r="r" b="b"/>
            <a:pathLst>
              <a:path w="169700" h="31525" extrusionOk="0">
                <a:moveTo>
                  <a:pt x="28560" y="724"/>
                </a:moveTo>
                <a:cubicBezTo>
                  <a:pt x="44608" y="-99"/>
                  <a:pt x="78390" y="-179"/>
                  <a:pt x="101238" y="276"/>
                </a:cubicBezTo>
                <a:cubicBezTo>
                  <a:pt x="124086" y="731"/>
                  <a:pt x="156753" y="-1362"/>
                  <a:pt x="165646" y="3454"/>
                </a:cubicBezTo>
                <a:cubicBezTo>
                  <a:pt x="174539" y="8270"/>
                  <a:pt x="167880" y="24715"/>
                  <a:pt x="154597" y="29171"/>
                </a:cubicBezTo>
                <a:cubicBezTo>
                  <a:pt x="141314" y="33627"/>
                  <a:pt x="107537" y="30433"/>
                  <a:pt x="85949" y="30191"/>
                </a:cubicBezTo>
                <a:cubicBezTo>
                  <a:pt x="64361" y="29950"/>
                  <a:pt x="39125" y="28114"/>
                  <a:pt x="25071" y="27722"/>
                </a:cubicBezTo>
                <a:cubicBezTo>
                  <a:pt x="11017" y="27330"/>
                  <a:pt x="4978" y="31589"/>
                  <a:pt x="1625" y="27838"/>
                </a:cubicBezTo>
                <a:cubicBezTo>
                  <a:pt x="-1728" y="24087"/>
                  <a:pt x="464" y="9736"/>
                  <a:pt x="4953" y="5217"/>
                </a:cubicBezTo>
                <a:cubicBezTo>
                  <a:pt x="9442" y="698"/>
                  <a:pt x="12513" y="1548"/>
                  <a:pt x="28560" y="72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1"/>
              </a:gs>
              <a:gs pos="100000">
                <a:schemeClr val="dk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CBC01EB-0C87-4646-B7EB-6ED7FFE8C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322"/>
          <a:stretch/>
        </p:blipFill>
        <p:spPr>
          <a:xfrm>
            <a:off x="4910940" y="0"/>
            <a:ext cx="4233060" cy="5139899"/>
          </a:xfrm>
          <a:prstGeom prst="rect">
            <a:avLst/>
          </a:prstGeom>
        </p:spPr>
      </p:pic>
      <p:pic>
        <p:nvPicPr>
          <p:cNvPr id="12" name="Google Shape;263;p34">
            <a:extLst>
              <a:ext uri="{FF2B5EF4-FFF2-40B4-BE49-F238E27FC236}">
                <a16:creationId xmlns:a16="http://schemas.microsoft.com/office/drawing/2014/main" id="{E3485AF2-B7AF-41D4-AB50-71EE162043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79789">
            <a:off x="7330287" y="2942962"/>
            <a:ext cx="2511454" cy="203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64;p34">
            <a:extLst>
              <a:ext uri="{FF2B5EF4-FFF2-40B4-BE49-F238E27FC236}">
                <a16:creationId xmlns:a16="http://schemas.microsoft.com/office/drawing/2014/main" id="{9DAE26F5-5811-455A-89F7-7AAD3D7BC03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8174" r="43598"/>
          <a:stretch/>
        </p:blipFill>
        <p:spPr>
          <a:xfrm>
            <a:off x="8404778" y="-50650"/>
            <a:ext cx="1165146" cy="69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463DDEF-E72E-40F9-8FA9-C0D112BC5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940" y="-3601"/>
            <a:ext cx="4233060" cy="5392551"/>
          </a:xfrm>
          <a:prstGeom prst="rect">
            <a:avLst/>
          </a:prstGeom>
        </p:spPr>
      </p:pic>
      <p:sp>
        <p:nvSpPr>
          <p:cNvPr id="9" name="Google Shape;259;p34">
            <a:extLst>
              <a:ext uri="{FF2B5EF4-FFF2-40B4-BE49-F238E27FC236}">
                <a16:creationId xmlns:a16="http://schemas.microsoft.com/office/drawing/2014/main" id="{5EBCED8D-2799-44F7-A212-DC7A9C0DB412}"/>
              </a:ext>
            </a:extLst>
          </p:cNvPr>
          <p:cNvSpPr/>
          <p:nvPr/>
        </p:nvSpPr>
        <p:spPr>
          <a:xfrm>
            <a:off x="4463851" y="-3601"/>
            <a:ext cx="13350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61;p34">
            <a:extLst>
              <a:ext uri="{FF2B5EF4-FFF2-40B4-BE49-F238E27FC236}">
                <a16:creationId xmlns:a16="http://schemas.microsoft.com/office/drawing/2014/main" id="{697AC82A-BF75-4F00-A188-A3BD9CA2BC86}"/>
              </a:ext>
            </a:extLst>
          </p:cNvPr>
          <p:cNvSpPr txBox="1">
            <a:spLocks/>
          </p:cNvSpPr>
          <p:nvPr/>
        </p:nvSpPr>
        <p:spPr>
          <a:xfrm>
            <a:off x="418605" y="1281890"/>
            <a:ext cx="5927949" cy="1647600"/>
          </a:xfrm>
          <a:prstGeom prst="rect">
            <a:avLst/>
          </a:prstGeom>
          <a:noFill/>
          <a:ln>
            <a:noFill/>
          </a:ln>
          <a:effectLst>
            <a:outerShdw blurRad="185738" algn="bl" rotWithShape="0">
              <a:schemeClr val="accent1"/>
            </a:outerShdw>
          </a:effectLst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Orbitron"/>
              <a:buNone/>
              <a:defRPr sz="5200" b="1" i="0" u="none" strike="noStrike" cap="none">
                <a:solidFill>
                  <a:schemeClr val="accent3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r>
              <a:rPr lang="es-MX" sz="5400" dirty="0"/>
              <a:t>FUNCIONAMIENTO</a:t>
            </a:r>
            <a:br>
              <a:rPr lang="es-MX" sz="5400" dirty="0"/>
            </a:br>
            <a:r>
              <a:rPr lang="es-MX" sz="4000">
                <a:solidFill>
                  <a:schemeClr val="dk1"/>
                </a:solidFill>
              </a:rPr>
              <a:t>EJERCICIO 9.3</a:t>
            </a:r>
            <a:endParaRPr lang="es-MX" sz="4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7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0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6490465">
            <a:off x="7145824" y="2438915"/>
            <a:ext cx="4595549" cy="346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D879815-B4AE-45ED-9349-FD6D62322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587" y="2796345"/>
            <a:ext cx="1084980" cy="18444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1BA5E75-BCD0-4261-8B09-B86E7F14B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152" y="2796345"/>
            <a:ext cx="1285969" cy="17787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7808AE0-0128-4F41-936A-ADBE6B355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706" y="2842989"/>
            <a:ext cx="1384126" cy="168550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8DBD3BA-D0A6-4F02-A091-10016970E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576" y="726196"/>
            <a:ext cx="1272425" cy="162095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42F8892-17CD-4A13-B1E5-AD929A544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3836" y="775002"/>
            <a:ext cx="1032585" cy="161123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ACE4349-217E-43AB-8CEF-556B578BB4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8645" y="749034"/>
            <a:ext cx="998880" cy="152024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B4EF43C-1EEF-4895-912A-E413E1D563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9749" y="809009"/>
            <a:ext cx="1230877" cy="161123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A31729C-975C-442C-9169-8C4CB6CA1B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50389" y="790944"/>
            <a:ext cx="1324635" cy="177879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0134613-7692-44A4-9388-C40444E253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4143" y="879317"/>
            <a:ext cx="1061525" cy="154092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34DCE03D-76BE-47BF-A91A-AE49EA8933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9738" y="2796345"/>
            <a:ext cx="1510929" cy="187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5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1"/>
          <p:cNvSpPr txBox="1">
            <a:spLocks noGrp="1"/>
          </p:cNvSpPr>
          <p:nvPr>
            <p:ph type="title"/>
          </p:nvPr>
        </p:nvSpPr>
        <p:spPr>
          <a:xfrm>
            <a:off x="996775" y="597450"/>
            <a:ext cx="5022900" cy="100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¡G</a:t>
            </a:r>
            <a:r>
              <a:rPr lang="en" dirty="0"/>
              <a:t>RACIAS POR SU ATENCIÓN!</a:t>
            </a:r>
            <a:endParaRPr dirty="0"/>
          </a:p>
        </p:txBody>
      </p:sp>
      <p:sp>
        <p:nvSpPr>
          <p:cNvPr id="755" name="Google Shape;755;p61"/>
          <p:cNvSpPr/>
          <p:nvPr/>
        </p:nvSpPr>
        <p:spPr>
          <a:xfrm>
            <a:off x="9622136" y="2259981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61"/>
          <p:cNvSpPr/>
          <p:nvPr/>
        </p:nvSpPr>
        <p:spPr>
          <a:xfrm>
            <a:off x="9746155" y="2277648"/>
            <a:ext cx="5983" cy="38430"/>
          </a:xfrm>
          <a:custGeom>
            <a:avLst/>
            <a:gdLst/>
            <a:ahLst/>
            <a:cxnLst/>
            <a:rect l="l" t="t" r="r" b="b"/>
            <a:pathLst>
              <a:path w="85" h="546" extrusionOk="0">
                <a:moveTo>
                  <a:pt x="0" y="0"/>
                </a:moveTo>
                <a:lnTo>
                  <a:pt x="84" y="0"/>
                </a:lnTo>
                <a:lnTo>
                  <a:pt x="84" y="545"/>
                </a:lnTo>
                <a:lnTo>
                  <a:pt x="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1"/>
          <p:cNvSpPr/>
          <p:nvPr/>
        </p:nvSpPr>
        <p:spPr>
          <a:xfrm>
            <a:off x="9681048" y="2377033"/>
            <a:ext cx="5912" cy="40401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61"/>
          <p:cNvSpPr/>
          <p:nvPr/>
        </p:nvSpPr>
        <p:spPr>
          <a:xfrm>
            <a:off x="9897765" y="2306154"/>
            <a:ext cx="5983" cy="54760"/>
          </a:xfrm>
          <a:custGeom>
            <a:avLst/>
            <a:gdLst/>
            <a:ahLst/>
            <a:cxnLst/>
            <a:rect l="l" t="t" r="r" b="b"/>
            <a:pathLst>
              <a:path w="85" h="778" extrusionOk="0">
                <a:moveTo>
                  <a:pt x="0" y="0"/>
                </a:moveTo>
                <a:lnTo>
                  <a:pt x="84" y="0"/>
                </a:lnTo>
                <a:lnTo>
                  <a:pt x="84" y="777"/>
                </a:lnTo>
                <a:lnTo>
                  <a:pt x="0" y="7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61"/>
          <p:cNvSpPr/>
          <p:nvPr/>
        </p:nvSpPr>
        <p:spPr>
          <a:xfrm>
            <a:off x="9852789" y="2500137"/>
            <a:ext cx="5983" cy="42583"/>
          </a:xfrm>
          <a:custGeom>
            <a:avLst/>
            <a:gdLst/>
            <a:ahLst/>
            <a:cxnLst/>
            <a:rect l="l" t="t" r="r" b="b"/>
            <a:pathLst>
              <a:path w="85" h="605" extrusionOk="0">
                <a:moveTo>
                  <a:pt x="0" y="1"/>
                </a:moveTo>
                <a:lnTo>
                  <a:pt x="84" y="1"/>
                </a:lnTo>
                <a:lnTo>
                  <a:pt x="84" y="605"/>
                </a:lnTo>
                <a:lnTo>
                  <a:pt x="0" y="6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61"/>
          <p:cNvSpPr/>
          <p:nvPr/>
        </p:nvSpPr>
        <p:spPr>
          <a:xfrm>
            <a:off x="9824775" y="2287080"/>
            <a:ext cx="5983" cy="100369"/>
          </a:xfrm>
          <a:custGeom>
            <a:avLst/>
            <a:gdLst/>
            <a:ahLst/>
            <a:cxnLst/>
            <a:rect l="l" t="t" r="r" b="b"/>
            <a:pathLst>
              <a:path w="85" h="1426" extrusionOk="0">
                <a:moveTo>
                  <a:pt x="0" y="1"/>
                </a:moveTo>
                <a:lnTo>
                  <a:pt x="84" y="1"/>
                </a:lnTo>
                <a:lnTo>
                  <a:pt x="84" y="1425"/>
                </a:lnTo>
                <a:lnTo>
                  <a:pt x="0" y="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1"/>
          <p:cNvSpPr/>
          <p:nvPr/>
        </p:nvSpPr>
        <p:spPr>
          <a:xfrm>
            <a:off x="9584831" y="2674341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1"/>
          <p:cNvSpPr/>
          <p:nvPr/>
        </p:nvSpPr>
        <p:spPr>
          <a:xfrm>
            <a:off x="10195566" y="2287221"/>
            <a:ext cx="5983" cy="57223"/>
          </a:xfrm>
          <a:custGeom>
            <a:avLst/>
            <a:gdLst/>
            <a:ahLst/>
            <a:cxnLst/>
            <a:rect l="l" t="t" r="r" b="b"/>
            <a:pathLst>
              <a:path w="85" h="813" extrusionOk="0">
                <a:moveTo>
                  <a:pt x="1" y="1"/>
                </a:moveTo>
                <a:lnTo>
                  <a:pt x="84" y="1"/>
                </a:lnTo>
                <a:lnTo>
                  <a:pt x="84" y="812"/>
                </a:lnTo>
                <a:lnTo>
                  <a:pt x="1" y="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1"/>
          <p:cNvSpPr/>
          <p:nvPr/>
        </p:nvSpPr>
        <p:spPr>
          <a:xfrm>
            <a:off x="10340912" y="2271384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1" y="0"/>
                </a:moveTo>
                <a:lnTo>
                  <a:pt x="84" y="0"/>
                </a:lnTo>
                <a:lnTo>
                  <a:pt x="84" y="2017"/>
                </a:lnTo>
                <a:lnTo>
                  <a:pt x="1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61"/>
          <p:cNvSpPr/>
          <p:nvPr/>
        </p:nvSpPr>
        <p:spPr>
          <a:xfrm>
            <a:off x="10272497" y="2477191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0" y="0"/>
                </a:moveTo>
                <a:lnTo>
                  <a:pt x="84" y="0"/>
                </a:lnTo>
                <a:lnTo>
                  <a:pt x="84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1"/>
          <p:cNvSpPr/>
          <p:nvPr/>
        </p:nvSpPr>
        <p:spPr>
          <a:xfrm>
            <a:off x="10091255" y="2370557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1" y="0"/>
                </a:moveTo>
                <a:lnTo>
                  <a:pt x="84" y="0"/>
                </a:lnTo>
                <a:lnTo>
                  <a:pt x="84" y="445"/>
                </a:lnTo>
                <a:lnTo>
                  <a:pt x="1" y="4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1"/>
          <p:cNvSpPr/>
          <p:nvPr/>
        </p:nvSpPr>
        <p:spPr>
          <a:xfrm>
            <a:off x="9639099" y="2695034"/>
            <a:ext cx="5983" cy="87559"/>
          </a:xfrm>
          <a:custGeom>
            <a:avLst/>
            <a:gdLst/>
            <a:ahLst/>
            <a:cxnLst/>
            <a:rect l="l" t="t" r="r" b="b"/>
            <a:pathLst>
              <a:path w="85" h="1244" extrusionOk="0">
                <a:moveTo>
                  <a:pt x="1" y="0"/>
                </a:moveTo>
                <a:lnTo>
                  <a:pt x="85" y="0"/>
                </a:lnTo>
                <a:lnTo>
                  <a:pt x="85" y="1243"/>
                </a:lnTo>
                <a:lnTo>
                  <a:pt x="1" y="1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61"/>
          <p:cNvSpPr/>
          <p:nvPr/>
        </p:nvSpPr>
        <p:spPr>
          <a:xfrm>
            <a:off x="9566883" y="2956728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61"/>
          <p:cNvSpPr/>
          <p:nvPr/>
        </p:nvSpPr>
        <p:spPr>
          <a:xfrm>
            <a:off x="9593067" y="2410818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61"/>
          <p:cNvSpPr/>
          <p:nvPr/>
        </p:nvSpPr>
        <p:spPr>
          <a:xfrm>
            <a:off x="10146296" y="2459243"/>
            <a:ext cx="5983" cy="65951"/>
          </a:xfrm>
          <a:custGeom>
            <a:avLst/>
            <a:gdLst/>
            <a:ahLst/>
            <a:cxnLst/>
            <a:rect l="l" t="t" r="r" b="b"/>
            <a:pathLst>
              <a:path w="85" h="937" extrusionOk="0">
                <a:moveTo>
                  <a:pt x="1" y="0"/>
                </a:moveTo>
                <a:lnTo>
                  <a:pt x="84" y="0"/>
                </a:lnTo>
                <a:lnTo>
                  <a:pt x="84" y="936"/>
                </a:lnTo>
                <a:lnTo>
                  <a:pt x="1" y="9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1"/>
          <p:cNvSpPr/>
          <p:nvPr/>
        </p:nvSpPr>
        <p:spPr>
          <a:xfrm>
            <a:off x="9757698" y="2487397"/>
            <a:ext cx="5983" cy="41105"/>
          </a:xfrm>
          <a:custGeom>
            <a:avLst/>
            <a:gdLst/>
            <a:ahLst/>
            <a:cxnLst/>
            <a:rect l="l" t="t" r="r" b="b"/>
            <a:pathLst>
              <a:path w="85" h="584" extrusionOk="0">
                <a:moveTo>
                  <a:pt x="0" y="0"/>
                </a:moveTo>
                <a:lnTo>
                  <a:pt x="84" y="0"/>
                </a:lnTo>
                <a:lnTo>
                  <a:pt x="84" y="583"/>
                </a:lnTo>
                <a:lnTo>
                  <a:pt x="0" y="5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1"/>
          <p:cNvSpPr/>
          <p:nvPr/>
        </p:nvSpPr>
        <p:spPr>
          <a:xfrm>
            <a:off x="10354215" y="2695034"/>
            <a:ext cx="5912" cy="100792"/>
          </a:xfrm>
          <a:custGeom>
            <a:avLst/>
            <a:gdLst/>
            <a:ahLst/>
            <a:cxnLst/>
            <a:rect l="l" t="t" r="r" b="b"/>
            <a:pathLst>
              <a:path w="84" h="1432" extrusionOk="0">
                <a:moveTo>
                  <a:pt x="0" y="0"/>
                </a:moveTo>
                <a:lnTo>
                  <a:pt x="84" y="0"/>
                </a:lnTo>
                <a:lnTo>
                  <a:pt x="84" y="1432"/>
                </a:lnTo>
                <a:lnTo>
                  <a:pt x="0" y="1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61"/>
          <p:cNvSpPr/>
          <p:nvPr/>
        </p:nvSpPr>
        <p:spPr>
          <a:xfrm>
            <a:off x="10133627" y="2692782"/>
            <a:ext cx="5983" cy="35615"/>
          </a:xfrm>
          <a:custGeom>
            <a:avLst/>
            <a:gdLst/>
            <a:ahLst/>
            <a:cxnLst/>
            <a:rect l="l" t="t" r="r" b="b"/>
            <a:pathLst>
              <a:path w="85" h="506" extrusionOk="0">
                <a:moveTo>
                  <a:pt x="1" y="1"/>
                </a:moveTo>
                <a:lnTo>
                  <a:pt x="85" y="1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1"/>
          <p:cNvSpPr/>
          <p:nvPr/>
        </p:nvSpPr>
        <p:spPr>
          <a:xfrm>
            <a:off x="10220412" y="2720443"/>
            <a:ext cx="5912" cy="38290"/>
          </a:xfrm>
          <a:custGeom>
            <a:avLst/>
            <a:gdLst/>
            <a:ahLst/>
            <a:cxnLst/>
            <a:rect l="l" t="t" r="r" b="b"/>
            <a:pathLst>
              <a:path w="84" h="544" extrusionOk="0">
                <a:moveTo>
                  <a:pt x="0" y="1"/>
                </a:moveTo>
                <a:lnTo>
                  <a:pt x="84" y="1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1"/>
          <p:cNvSpPr/>
          <p:nvPr/>
        </p:nvSpPr>
        <p:spPr>
          <a:xfrm>
            <a:off x="10192469" y="2809903"/>
            <a:ext cx="5983" cy="40472"/>
          </a:xfrm>
          <a:custGeom>
            <a:avLst/>
            <a:gdLst/>
            <a:ahLst/>
            <a:cxnLst/>
            <a:rect l="l" t="t" r="r" b="b"/>
            <a:pathLst>
              <a:path w="85" h="575" extrusionOk="0">
                <a:moveTo>
                  <a:pt x="1" y="0"/>
                </a:moveTo>
                <a:lnTo>
                  <a:pt x="85" y="0"/>
                </a:lnTo>
                <a:lnTo>
                  <a:pt x="85" y="575"/>
                </a:lnTo>
                <a:lnTo>
                  <a:pt x="1" y="5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1"/>
          <p:cNvSpPr/>
          <p:nvPr/>
        </p:nvSpPr>
        <p:spPr>
          <a:xfrm>
            <a:off x="10389196" y="2722766"/>
            <a:ext cx="5983" cy="54760"/>
          </a:xfrm>
          <a:custGeom>
            <a:avLst/>
            <a:gdLst/>
            <a:ahLst/>
            <a:cxnLst/>
            <a:rect l="l" t="t" r="r" b="b"/>
            <a:pathLst>
              <a:path w="85" h="778" extrusionOk="0">
                <a:moveTo>
                  <a:pt x="1" y="1"/>
                </a:moveTo>
                <a:lnTo>
                  <a:pt x="84" y="1"/>
                </a:lnTo>
                <a:lnTo>
                  <a:pt x="84" y="778"/>
                </a:lnTo>
                <a:lnTo>
                  <a:pt x="1" y="7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1"/>
          <p:cNvSpPr/>
          <p:nvPr/>
        </p:nvSpPr>
        <p:spPr>
          <a:xfrm>
            <a:off x="10157487" y="2989246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1"/>
                </a:moveTo>
                <a:lnTo>
                  <a:pt x="84" y="1"/>
                </a:lnTo>
                <a:lnTo>
                  <a:pt x="84" y="776"/>
                </a:lnTo>
                <a:lnTo>
                  <a:pt x="0" y="7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61"/>
          <p:cNvSpPr/>
          <p:nvPr/>
        </p:nvSpPr>
        <p:spPr>
          <a:xfrm>
            <a:off x="10318529" y="2888524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1"/>
                </a:moveTo>
                <a:lnTo>
                  <a:pt x="85" y="1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61"/>
          <p:cNvSpPr/>
          <p:nvPr/>
        </p:nvSpPr>
        <p:spPr>
          <a:xfrm>
            <a:off x="10372233" y="2985234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61"/>
          <p:cNvSpPr/>
          <p:nvPr/>
        </p:nvSpPr>
        <p:spPr>
          <a:xfrm>
            <a:off x="10286152" y="2747612"/>
            <a:ext cx="5912" cy="100440"/>
          </a:xfrm>
          <a:custGeom>
            <a:avLst/>
            <a:gdLst/>
            <a:ahLst/>
            <a:cxnLst/>
            <a:rect l="l" t="t" r="r" b="b"/>
            <a:pathLst>
              <a:path w="84" h="1427" extrusionOk="0">
                <a:moveTo>
                  <a:pt x="0" y="0"/>
                </a:moveTo>
                <a:lnTo>
                  <a:pt x="84" y="0"/>
                </a:lnTo>
                <a:lnTo>
                  <a:pt x="84" y="1426"/>
                </a:lnTo>
                <a:lnTo>
                  <a:pt x="0" y="1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61"/>
          <p:cNvSpPr/>
          <p:nvPr/>
        </p:nvSpPr>
        <p:spPr>
          <a:xfrm>
            <a:off x="10073940" y="2920338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1"/>
          <p:cNvSpPr/>
          <p:nvPr/>
        </p:nvSpPr>
        <p:spPr>
          <a:xfrm>
            <a:off x="10084850" y="2750146"/>
            <a:ext cx="5983" cy="65951"/>
          </a:xfrm>
          <a:custGeom>
            <a:avLst/>
            <a:gdLst/>
            <a:ahLst/>
            <a:cxnLst/>
            <a:rect l="l" t="t" r="r" b="b"/>
            <a:pathLst>
              <a:path w="85" h="937" extrusionOk="0">
                <a:moveTo>
                  <a:pt x="1" y="1"/>
                </a:moveTo>
                <a:lnTo>
                  <a:pt x="85" y="1"/>
                </a:lnTo>
                <a:lnTo>
                  <a:pt x="85" y="937"/>
                </a:lnTo>
                <a:lnTo>
                  <a:pt x="1" y="9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1"/>
          <p:cNvSpPr/>
          <p:nvPr/>
        </p:nvSpPr>
        <p:spPr>
          <a:xfrm>
            <a:off x="10249763" y="2998114"/>
            <a:ext cx="5983" cy="40964"/>
          </a:xfrm>
          <a:custGeom>
            <a:avLst/>
            <a:gdLst/>
            <a:ahLst/>
            <a:cxnLst/>
            <a:rect l="l" t="t" r="r" b="b"/>
            <a:pathLst>
              <a:path w="85" h="582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1"/>
          <p:cNvSpPr/>
          <p:nvPr/>
        </p:nvSpPr>
        <p:spPr>
          <a:xfrm>
            <a:off x="9782896" y="2770558"/>
            <a:ext cx="5912" cy="57082"/>
          </a:xfrm>
          <a:custGeom>
            <a:avLst/>
            <a:gdLst/>
            <a:ahLst/>
            <a:cxnLst/>
            <a:rect l="l" t="t" r="r" b="b"/>
            <a:pathLst>
              <a:path w="84" h="811" extrusionOk="0">
                <a:moveTo>
                  <a:pt x="0" y="1"/>
                </a:moveTo>
                <a:lnTo>
                  <a:pt x="84" y="1"/>
                </a:lnTo>
                <a:lnTo>
                  <a:pt x="84" y="811"/>
                </a:lnTo>
                <a:lnTo>
                  <a:pt x="0" y="8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1"/>
          <p:cNvSpPr/>
          <p:nvPr/>
        </p:nvSpPr>
        <p:spPr>
          <a:xfrm>
            <a:off x="9891994" y="2728045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0" y="1"/>
                </a:moveTo>
                <a:lnTo>
                  <a:pt x="84" y="1"/>
                </a:lnTo>
                <a:lnTo>
                  <a:pt x="84" y="2017"/>
                </a:lnTo>
                <a:lnTo>
                  <a:pt x="0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61"/>
          <p:cNvSpPr/>
          <p:nvPr/>
        </p:nvSpPr>
        <p:spPr>
          <a:xfrm>
            <a:off x="9815766" y="2948704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1" y="1"/>
                </a:moveTo>
                <a:lnTo>
                  <a:pt x="85" y="1"/>
                </a:lnTo>
                <a:lnTo>
                  <a:pt x="85" y="1052"/>
                </a:lnTo>
                <a:lnTo>
                  <a:pt x="1" y="10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61"/>
          <p:cNvSpPr/>
          <p:nvPr/>
        </p:nvSpPr>
        <p:spPr>
          <a:xfrm>
            <a:off x="9713355" y="2895633"/>
            <a:ext cx="5912" cy="49340"/>
          </a:xfrm>
          <a:custGeom>
            <a:avLst/>
            <a:gdLst/>
            <a:ahLst/>
            <a:cxnLst/>
            <a:rect l="l" t="t" r="r" b="b"/>
            <a:pathLst>
              <a:path w="84" h="701" extrusionOk="0">
                <a:moveTo>
                  <a:pt x="0" y="1"/>
                </a:moveTo>
                <a:lnTo>
                  <a:pt x="84" y="1"/>
                </a:lnTo>
                <a:lnTo>
                  <a:pt x="84" y="701"/>
                </a:lnTo>
                <a:lnTo>
                  <a:pt x="0" y="7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61"/>
          <p:cNvSpPr/>
          <p:nvPr/>
        </p:nvSpPr>
        <p:spPr>
          <a:xfrm>
            <a:off x="9615168" y="2855724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61"/>
          <p:cNvSpPr/>
          <p:nvPr/>
        </p:nvSpPr>
        <p:spPr>
          <a:xfrm>
            <a:off x="10459371" y="2674341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61"/>
          <p:cNvSpPr/>
          <p:nvPr/>
        </p:nvSpPr>
        <p:spPr>
          <a:xfrm>
            <a:off x="10441422" y="2956728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1" y="0"/>
                </a:moveTo>
                <a:lnTo>
                  <a:pt x="84" y="0"/>
                </a:lnTo>
                <a:lnTo>
                  <a:pt x="84" y="679"/>
                </a:lnTo>
                <a:lnTo>
                  <a:pt x="1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61"/>
          <p:cNvSpPr/>
          <p:nvPr/>
        </p:nvSpPr>
        <p:spPr>
          <a:xfrm>
            <a:off x="9622136" y="3070400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4"/>
                </a:lnTo>
                <a:lnTo>
                  <a:pt x="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61"/>
          <p:cNvSpPr/>
          <p:nvPr/>
        </p:nvSpPr>
        <p:spPr>
          <a:xfrm>
            <a:off x="9746155" y="3088208"/>
            <a:ext cx="5983" cy="38219"/>
          </a:xfrm>
          <a:custGeom>
            <a:avLst/>
            <a:gdLst/>
            <a:ahLst/>
            <a:cxnLst/>
            <a:rect l="l" t="t" r="r" b="b"/>
            <a:pathLst>
              <a:path w="85" h="543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61"/>
          <p:cNvSpPr/>
          <p:nvPr/>
        </p:nvSpPr>
        <p:spPr>
          <a:xfrm>
            <a:off x="9681048" y="3187451"/>
            <a:ext cx="5912" cy="40401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61"/>
          <p:cNvSpPr/>
          <p:nvPr/>
        </p:nvSpPr>
        <p:spPr>
          <a:xfrm>
            <a:off x="9897765" y="3116714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0"/>
                </a:moveTo>
                <a:lnTo>
                  <a:pt x="84" y="0"/>
                </a:lnTo>
                <a:lnTo>
                  <a:pt x="84" y="775"/>
                </a:lnTo>
                <a:lnTo>
                  <a:pt x="0" y="7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61"/>
          <p:cNvSpPr/>
          <p:nvPr/>
        </p:nvSpPr>
        <p:spPr>
          <a:xfrm>
            <a:off x="9852789" y="3310556"/>
            <a:ext cx="5983" cy="42583"/>
          </a:xfrm>
          <a:custGeom>
            <a:avLst/>
            <a:gdLst/>
            <a:ahLst/>
            <a:cxnLst/>
            <a:rect l="l" t="t" r="r" b="b"/>
            <a:pathLst>
              <a:path w="85" h="605" extrusionOk="0">
                <a:moveTo>
                  <a:pt x="0" y="1"/>
                </a:moveTo>
                <a:lnTo>
                  <a:pt x="84" y="1"/>
                </a:lnTo>
                <a:lnTo>
                  <a:pt x="84" y="605"/>
                </a:lnTo>
                <a:lnTo>
                  <a:pt x="0" y="6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61"/>
          <p:cNvSpPr/>
          <p:nvPr/>
        </p:nvSpPr>
        <p:spPr>
          <a:xfrm>
            <a:off x="9824775" y="3097499"/>
            <a:ext cx="5983" cy="100369"/>
          </a:xfrm>
          <a:custGeom>
            <a:avLst/>
            <a:gdLst/>
            <a:ahLst/>
            <a:cxnLst/>
            <a:rect l="l" t="t" r="r" b="b"/>
            <a:pathLst>
              <a:path w="85" h="1426" extrusionOk="0">
                <a:moveTo>
                  <a:pt x="0" y="1"/>
                </a:moveTo>
                <a:lnTo>
                  <a:pt x="84" y="1"/>
                </a:lnTo>
                <a:lnTo>
                  <a:pt x="84" y="1425"/>
                </a:lnTo>
                <a:lnTo>
                  <a:pt x="0" y="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1"/>
          <p:cNvSpPr/>
          <p:nvPr/>
        </p:nvSpPr>
        <p:spPr>
          <a:xfrm>
            <a:off x="9584831" y="3484760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61"/>
          <p:cNvSpPr/>
          <p:nvPr/>
        </p:nvSpPr>
        <p:spPr>
          <a:xfrm>
            <a:off x="10195566" y="3097639"/>
            <a:ext cx="5983" cy="57223"/>
          </a:xfrm>
          <a:custGeom>
            <a:avLst/>
            <a:gdLst/>
            <a:ahLst/>
            <a:cxnLst/>
            <a:rect l="l" t="t" r="r" b="b"/>
            <a:pathLst>
              <a:path w="85" h="813" extrusionOk="0">
                <a:moveTo>
                  <a:pt x="1" y="1"/>
                </a:moveTo>
                <a:lnTo>
                  <a:pt x="84" y="1"/>
                </a:lnTo>
                <a:lnTo>
                  <a:pt x="84" y="812"/>
                </a:lnTo>
                <a:lnTo>
                  <a:pt x="1" y="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61"/>
          <p:cNvSpPr/>
          <p:nvPr/>
        </p:nvSpPr>
        <p:spPr>
          <a:xfrm>
            <a:off x="10340912" y="3081803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1" y="0"/>
                </a:moveTo>
                <a:lnTo>
                  <a:pt x="84" y="0"/>
                </a:lnTo>
                <a:lnTo>
                  <a:pt x="84" y="2017"/>
                </a:lnTo>
                <a:lnTo>
                  <a:pt x="1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61"/>
          <p:cNvSpPr/>
          <p:nvPr/>
        </p:nvSpPr>
        <p:spPr>
          <a:xfrm>
            <a:off x="10272497" y="3287610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0" y="0"/>
                </a:moveTo>
                <a:lnTo>
                  <a:pt x="84" y="0"/>
                </a:lnTo>
                <a:lnTo>
                  <a:pt x="84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61"/>
          <p:cNvSpPr/>
          <p:nvPr/>
        </p:nvSpPr>
        <p:spPr>
          <a:xfrm>
            <a:off x="10091255" y="3181046"/>
            <a:ext cx="5983" cy="31321"/>
          </a:xfrm>
          <a:custGeom>
            <a:avLst/>
            <a:gdLst/>
            <a:ahLst/>
            <a:cxnLst/>
            <a:rect l="l" t="t" r="r" b="b"/>
            <a:pathLst>
              <a:path w="85" h="445" extrusionOk="0">
                <a:moveTo>
                  <a:pt x="1" y="1"/>
                </a:moveTo>
                <a:lnTo>
                  <a:pt x="84" y="1"/>
                </a:lnTo>
                <a:lnTo>
                  <a:pt x="84" y="444"/>
                </a:lnTo>
                <a:lnTo>
                  <a:pt x="1" y="4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61"/>
          <p:cNvSpPr/>
          <p:nvPr/>
        </p:nvSpPr>
        <p:spPr>
          <a:xfrm>
            <a:off x="9639099" y="3505453"/>
            <a:ext cx="5983" cy="87630"/>
          </a:xfrm>
          <a:custGeom>
            <a:avLst/>
            <a:gdLst/>
            <a:ahLst/>
            <a:cxnLst/>
            <a:rect l="l" t="t" r="r" b="b"/>
            <a:pathLst>
              <a:path w="85" h="1245" extrusionOk="0">
                <a:moveTo>
                  <a:pt x="1" y="0"/>
                </a:moveTo>
                <a:lnTo>
                  <a:pt x="85" y="0"/>
                </a:lnTo>
                <a:lnTo>
                  <a:pt x="85" y="1245"/>
                </a:lnTo>
                <a:lnTo>
                  <a:pt x="1" y="1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61"/>
          <p:cNvSpPr/>
          <p:nvPr/>
        </p:nvSpPr>
        <p:spPr>
          <a:xfrm>
            <a:off x="9566883" y="3767146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61"/>
          <p:cNvSpPr/>
          <p:nvPr/>
        </p:nvSpPr>
        <p:spPr>
          <a:xfrm>
            <a:off x="9593067" y="3221236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61"/>
          <p:cNvSpPr/>
          <p:nvPr/>
        </p:nvSpPr>
        <p:spPr>
          <a:xfrm>
            <a:off x="9757698" y="3297886"/>
            <a:ext cx="5983" cy="41035"/>
          </a:xfrm>
          <a:custGeom>
            <a:avLst/>
            <a:gdLst/>
            <a:ahLst/>
            <a:cxnLst/>
            <a:rect l="l" t="t" r="r" b="b"/>
            <a:pathLst>
              <a:path w="85" h="583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61"/>
          <p:cNvSpPr/>
          <p:nvPr/>
        </p:nvSpPr>
        <p:spPr>
          <a:xfrm>
            <a:off x="10354215" y="3505453"/>
            <a:ext cx="5912" cy="100792"/>
          </a:xfrm>
          <a:custGeom>
            <a:avLst/>
            <a:gdLst/>
            <a:ahLst/>
            <a:cxnLst/>
            <a:rect l="l" t="t" r="r" b="b"/>
            <a:pathLst>
              <a:path w="84" h="1432" extrusionOk="0">
                <a:moveTo>
                  <a:pt x="0" y="0"/>
                </a:moveTo>
                <a:lnTo>
                  <a:pt x="84" y="0"/>
                </a:lnTo>
                <a:lnTo>
                  <a:pt x="84" y="1432"/>
                </a:lnTo>
                <a:lnTo>
                  <a:pt x="0" y="1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1"/>
          <p:cNvSpPr/>
          <p:nvPr/>
        </p:nvSpPr>
        <p:spPr>
          <a:xfrm>
            <a:off x="10133627" y="3503342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61"/>
          <p:cNvSpPr/>
          <p:nvPr/>
        </p:nvSpPr>
        <p:spPr>
          <a:xfrm>
            <a:off x="10220412" y="3530862"/>
            <a:ext cx="5912" cy="38290"/>
          </a:xfrm>
          <a:custGeom>
            <a:avLst/>
            <a:gdLst/>
            <a:ahLst/>
            <a:cxnLst/>
            <a:rect l="l" t="t" r="r" b="b"/>
            <a:pathLst>
              <a:path w="84" h="544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1"/>
          <p:cNvSpPr/>
          <p:nvPr/>
        </p:nvSpPr>
        <p:spPr>
          <a:xfrm>
            <a:off x="10192469" y="3620463"/>
            <a:ext cx="5983" cy="40331"/>
          </a:xfrm>
          <a:custGeom>
            <a:avLst/>
            <a:gdLst/>
            <a:ahLst/>
            <a:cxnLst/>
            <a:rect l="l" t="t" r="r" b="b"/>
            <a:pathLst>
              <a:path w="85" h="573" extrusionOk="0">
                <a:moveTo>
                  <a:pt x="1" y="0"/>
                </a:moveTo>
                <a:lnTo>
                  <a:pt x="85" y="0"/>
                </a:lnTo>
                <a:lnTo>
                  <a:pt x="85" y="573"/>
                </a:lnTo>
                <a:lnTo>
                  <a:pt x="1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61"/>
          <p:cNvSpPr/>
          <p:nvPr/>
        </p:nvSpPr>
        <p:spPr>
          <a:xfrm>
            <a:off x="10389196" y="3533326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1" y="0"/>
                </a:moveTo>
                <a:lnTo>
                  <a:pt x="84" y="0"/>
                </a:lnTo>
                <a:lnTo>
                  <a:pt x="84" y="775"/>
                </a:lnTo>
                <a:lnTo>
                  <a:pt x="1" y="7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1"/>
          <p:cNvSpPr/>
          <p:nvPr/>
        </p:nvSpPr>
        <p:spPr>
          <a:xfrm>
            <a:off x="10157487" y="3799665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1"/>
                </a:moveTo>
                <a:lnTo>
                  <a:pt x="84" y="1"/>
                </a:lnTo>
                <a:lnTo>
                  <a:pt x="84" y="776"/>
                </a:lnTo>
                <a:lnTo>
                  <a:pt x="0" y="7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1"/>
          <p:cNvSpPr/>
          <p:nvPr/>
        </p:nvSpPr>
        <p:spPr>
          <a:xfrm>
            <a:off x="10318529" y="3698943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1"/>
          <p:cNvSpPr/>
          <p:nvPr/>
        </p:nvSpPr>
        <p:spPr>
          <a:xfrm>
            <a:off x="10372233" y="3795653"/>
            <a:ext cx="5983" cy="42653"/>
          </a:xfrm>
          <a:custGeom>
            <a:avLst/>
            <a:gdLst/>
            <a:ahLst/>
            <a:cxnLst/>
            <a:rect l="l" t="t" r="r" b="b"/>
            <a:pathLst>
              <a:path w="85" h="606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61"/>
          <p:cNvSpPr/>
          <p:nvPr/>
        </p:nvSpPr>
        <p:spPr>
          <a:xfrm>
            <a:off x="10286152" y="3558172"/>
            <a:ext cx="5912" cy="100299"/>
          </a:xfrm>
          <a:custGeom>
            <a:avLst/>
            <a:gdLst/>
            <a:ahLst/>
            <a:cxnLst/>
            <a:rect l="l" t="t" r="r" b="b"/>
            <a:pathLst>
              <a:path w="84" h="1425" extrusionOk="0">
                <a:moveTo>
                  <a:pt x="0" y="0"/>
                </a:moveTo>
                <a:lnTo>
                  <a:pt x="84" y="0"/>
                </a:lnTo>
                <a:lnTo>
                  <a:pt x="84" y="1424"/>
                </a:lnTo>
                <a:lnTo>
                  <a:pt x="0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61"/>
          <p:cNvSpPr/>
          <p:nvPr/>
        </p:nvSpPr>
        <p:spPr>
          <a:xfrm>
            <a:off x="10073940" y="3730757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61"/>
          <p:cNvSpPr/>
          <p:nvPr/>
        </p:nvSpPr>
        <p:spPr>
          <a:xfrm>
            <a:off x="10084850" y="3560565"/>
            <a:ext cx="5983" cy="66092"/>
          </a:xfrm>
          <a:custGeom>
            <a:avLst/>
            <a:gdLst/>
            <a:ahLst/>
            <a:cxnLst/>
            <a:rect l="l" t="t" r="r" b="b"/>
            <a:pathLst>
              <a:path w="85" h="939" extrusionOk="0">
                <a:moveTo>
                  <a:pt x="1" y="1"/>
                </a:moveTo>
                <a:lnTo>
                  <a:pt x="85" y="1"/>
                </a:lnTo>
                <a:lnTo>
                  <a:pt x="85" y="938"/>
                </a:lnTo>
                <a:lnTo>
                  <a:pt x="1" y="9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61"/>
          <p:cNvSpPr/>
          <p:nvPr/>
        </p:nvSpPr>
        <p:spPr>
          <a:xfrm>
            <a:off x="10249763" y="3808533"/>
            <a:ext cx="5983" cy="40964"/>
          </a:xfrm>
          <a:custGeom>
            <a:avLst/>
            <a:gdLst/>
            <a:ahLst/>
            <a:cxnLst/>
            <a:rect l="l" t="t" r="r" b="b"/>
            <a:pathLst>
              <a:path w="85" h="582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61"/>
          <p:cNvSpPr/>
          <p:nvPr/>
        </p:nvSpPr>
        <p:spPr>
          <a:xfrm>
            <a:off x="9782896" y="3580977"/>
            <a:ext cx="5912" cy="57082"/>
          </a:xfrm>
          <a:custGeom>
            <a:avLst/>
            <a:gdLst/>
            <a:ahLst/>
            <a:cxnLst/>
            <a:rect l="l" t="t" r="r" b="b"/>
            <a:pathLst>
              <a:path w="84" h="811" extrusionOk="0">
                <a:moveTo>
                  <a:pt x="0" y="1"/>
                </a:moveTo>
                <a:lnTo>
                  <a:pt x="84" y="1"/>
                </a:lnTo>
                <a:lnTo>
                  <a:pt x="84" y="811"/>
                </a:lnTo>
                <a:lnTo>
                  <a:pt x="0" y="8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61"/>
          <p:cNvSpPr/>
          <p:nvPr/>
        </p:nvSpPr>
        <p:spPr>
          <a:xfrm>
            <a:off x="9891994" y="3538464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0" y="1"/>
                </a:moveTo>
                <a:lnTo>
                  <a:pt x="84" y="1"/>
                </a:lnTo>
                <a:lnTo>
                  <a:pt x="84" y="2017"/>
                </a:lnTo>
                <a:lnTo>
                  <a:pt x="0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61"/>
          <p:cNvSpPr/>
          <p:nvPr/>
        </p:nvSpPr>
        <p:spPr>
          <a:xfrm>
            <a:off x="9815766" y="3759122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1" y="1"/>
                </a:moveTo>
                <a:lnTo>
                  <a:pt x="85" y="1"/>
                </a:lnTo>
                <a:lnTo>
                  <a:pt x="85" y="1052"/>
                </a:lnTo>
                <a:lnTo>
                  <a:pt x="1" y="10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61"/>
          <p:cNvSpPr/>
          <p:nvPr/>
        </p:nvSpPr>
        <p:spPr>
          <a:xfrm>
            <a:off x="9713355" y="3706052"/>
            <a:ext cx="5912" cy="49481"/>
          </a:xfrm>
          <a:custGeom>
            <a:avLst/>
            <a:gdLst/>
            <a:ahLst/>
            <a:cxnLst/>
            <a:rect l="l" t="t" r="r" b="b"/>
            <a:pathLst>
              <a:path w="84" h="703" extrusionOk="0">
                <a:moveTo>
                  <a:pt x="0" y="1"/>
                </a:moveTo>
                <a:lnTo>
                  <a:pt x="84" y="1"/>
                </a:lnTo>
                <a:lnTo>
                  <a:pt x="84" y="702"/>
                </a:lnTo>
                <a:lnTo>
                  <a:pt x="0" y="7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61"/>
          <p:cNvSpPr/>
          <p:nvPr/>
        </p:nvSpPr>
        <p:spPr>
          <a:xfrm>
            <a:off x="9615168" y="3666143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61"/>
          <p:cNvSpPr/>
          <p:nvPr/>
        </p:nvSpPr>
        <p:spPr>
          <a:xfrm>
            <a:off x="10459371" y="3484760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61"/>
          <p:cNvSpPr/>
          <p:nvPr/>
        </p:nvSpPr>
        <p:spPr>
          <a:xfrm>
            <a:off x="10441422" y="3767146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1" y="0"/>
                </a:moveTo>
                <a:lnTo>
                  <a:pt x="84" y="0"/>
                </a:lnTo>
                <a:lnTo>
                  <a:pt x="84" y="679"/>
                </a:lnTo>
                <a:lnTo>
                  <a:pt x="1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61"/>
          <p:cNvSpPr/>
          <p:nvPr/>
        </p:nvSpPr>
        <p:spPr>
          <a:xfrm flipH="1">
            <a:off x="9653206" y="803825"/>
            <a:ext cx="5723" cy="33999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61"/>
          <p:cNvSpPr/>
          <p:nvPr/>
        </p:nvSpPr>
        <p:spPr>
          <a:xfrm flipH="1">
            <a:off x="9534575" y="820724"/>
            <a:ext cx="5723" cy="36759"/>
          </a:xfrm>
          <a:custGeom>
            <a:avLst/>
            <a:gdLst/>
            <a:ahLst/>
            <a:cxnLst/>
            <a:rect l="l" t="t" r="r" b="b"/>
            <a:pathLst>
              <a:path w="85" h="546" extrusionOk="0">
                <a:moveTo>
                  <a:pt x="0" y="0"/>
                </a:moveTo>
                <a:lnTo>
                  <a:pt x="84" y="0"/>
                </a:lnTo>
                <a:lnTo>
                  <a:pt x="84" y="545"/>
                </a:lnTo>
                <a:lnTo>
                  <a:pt x="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61"/>
          <p:cNvSpPr/>
          <p:nvPr/>
        </p:nvSpPr>
        <p:spPr>
          <a:xfrm flipH="1">
            <a:off x="9596920" y="915789"/>
            <a:ext cx="5655" cy="38645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61"/>
          <p:cNvSpPr/>
          <p:nvPr/>
        </p:nvSpPr>
        <p:spPr>
          <a:xfrm flipH="1">
            <a:off x="9688889" y="1200175"/>
            <a:ext cx="5723" cy="395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61"/>
          <p:cNvSpPr/>
          <p:nvPr/>
        </p:nvSpPr>
        <p:spPr>
          <a:xfrm flipH="1">
            <a:off x="9636980" y="1219969"/>
            <a:ext cx="5723" cy="83752"/>
          </a:xfrm>
          <a:custGeom>
            <a:avLst/>
            <a:gdLst/>
            <a:ahLst/>
            <a:cxnLst/>
            <a:rect l="l" t="t" r="r" b="b"/>
            <a:pathLst>
              <a:path w="85" h="1244" extrusionOk="0">
                <a:moveTo>
                  <a:pt x="1" y="0"/>
                </a:moveTo>
                <a:lnTo>
                  <a:pt x="85" y="0"/>
                </a:lnTo>
                <a:lnTo>
                  <a:pt x="85" y="1243"/>
                </a:lnTo>
                <a:lnTo>
                  <a:pt x="1" y="1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61"/>
          <p:cNvSpPr/>
          <p:nvPr/>
        </p:nvSpPr>
        <p:spPr>
          <a:xfrm flipH="1">
            <a:off x="9706058" y="1470288"/>
            <a:ext cx="5723" cy="45781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1"/>
          <p:cNvSpPr/>
          <p:nvPr/>
        </p:nvSpPr>
        <p:spPr>
          <a:xfrm flipH="1">
            <a:off x="9681012" y="948105"/>
            <a:ext cx="5723" cy="100920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1"/>
          <p:cNvSpPr/>
          <p:nvPr/>
        </p:nvSpPr>
        <p:spPr>
          <a:xfrm flipH="1">
            <a:off x="9523534" y="1021356"/>
            <a:ext cx="5723" cy="39318"/>
          </a:xfrm>
          <a:custGeom>
            <a:avLst/>
            <a:gdLst/>
            <a:ahLst/>
            <a:cxnLst/>
            <a:rect l="l" t="t" r="r" b="b"/>
            <a:pathLst>
              <a:path w="85" h="584" extrusionOk="0">
                <a:moveTo>
                  <a:pt x="0" y="0"/>
                </a:moveTo>
                <a:lnTo>
                  <a:pt x="84" y="0"/>
                </a:lnTo>
                <a:lnTo>
                  <a:pt x="84" y="583"/>
                </a:lnTo>
                <a:lnTo>
                  <a:pt x="0" y="5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61"/>
          <p:cNvSpPr/>
          <p:nvPr/>
        </p:nvSpPr>
        <p:spPr>
          <a:xfrm flipH="1">
            <a:off x="9566017" y="1411849"/>
            <a:ext cx="5655" cy="47195"/>
          </a:xfrm>
          <a:custGeom>
            <a:avLst/>
            <a:gdLst/>
            <a:ahLst/>
            <a:cxnLst/>
            <a:rect l="l" t="t" r="r" b="b"/>
            <a:pathLst>
              <a:path w="84" h="701" extrusionOk="0">
                <a:moveTo>
                  <a:pt x="0" y="1"/>
                </a:moveTo>
                <a:lnTo>
                  <a:pt x="84" y="1"/>
                </a:lnTo>
                <a:lnTo>
                  <a:pt x="84" y="701"/>
                </a:lnTo>
                <a:lnTo>
                  <a:pt x="0" y="7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61"/>
          <p:cNvSpPr/>
          <p:nvPr/>
        </p:nvSpPr>
        <p:spPr>
          <a:xfrm flipH="1">
            <a:off x="9659871" y="1373675"/>
            <a:ext cx="5723" cy="30027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61"/>
          <p:cNvSpPr/>
          <p:nvPr/>
        </p:nvSpPr>
        <p:spPr>
          <a:xfrm flipH="1">
            <a:off x="9653206" y="1579020"/>
            <a:ext cx="5723" cy="33999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4"/>
                </a:lnTo>
                <a:lnTo>
                  <a:pt x="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61"/>
          <p:cNvSpPr/>
          <p:nvPr/>
        </p:nvSpPr>
        <p:spPr>
          <a:xfrm flipH="1">
            <a:off x="9534575" y="1596054"/>
            <a:ext cx="5723" cy="36557"/>
          </a:xfrm>
          <a:custGeom>
            <a:avLst/>
            <a:gdLst/>
            <a:ahLst/>
            <a:cxnLst/>
            <a:rect l="l" t="t" r="r" b="b"/>
            <a:pathLst>
              <a:path w="85" h="543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61"/>
          <p:cNvSpPr/>
          <p:nvPr/>
        </p:nvSpPr>
        <p:spPr>
          <a:xfrm flipH="1">
            <a:off x="9596920" y="1690984"/>
            <a:ext cx="5655" cy="38645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61"/>
          <p:cNvSpPr/>
          <p:nvPr/>
        </p:nvSpPr>
        <p:spPr>
          <a:xfrm flipH="1">
            <a:off x="9688889" y="1975370"/>
            <a:ext cx="5723" cy="395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61"/>
          <p:cNvSpPr/>
          <p:nvPr/>
        </p:nvSpPr>
        <p:spPr>
          <a:xfrm flipH="1">
            <a:off x="9636980" y="1995164"/>
            <a:ext cx="5723" cy="83820"/>
          </a:xfrm>
          <a:custGeom>
            <a:avLst/>
            <a:gdLst/>
            <a:ahLst/>
            <a:cxnLst/>
            <a:rect l="l" t="t" r="r" b="b"/>
            <a:pathLst>
              <a:path w="85" h="1245" extrusionOk="0">
                <a:moveTo>
                  <a:pt x="1" y="0"/>
                </a:moveTo>
                <a:lnTo>
                  <a:pt x="85" y="0"/>
                </a:lnTo>
                <a:lnTo>
                  <a:pt x="85" y="1245"/>
                </a:lnTo>
                <a:lnTo>
                  <a:pt x="1" y="1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61"/>
          <p:cNvSpPr/>
          <p:nvPr/>
        </p:nvSpPr>
        <p:spPr>
          <a:xfrm flipH="1">
            <a:off x="9706058" y="2245483"/>
            <a:ext cx="5723" cy="45781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61"/>
          <p:cNvSpPr/>
          <p:nvPr/>
        </p:nvSpPr>
        <p:spPr>
          <a:xfrm flipH="1">
            <a:off x="9659887" y="1725825"/>
            <a:ext cx="5723" cy="100920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1"/>
          <p:cNvSpPr/>
          <p:nvPr/>
        </p:nvSpPr>
        <p:spPr>
          <a:xfrm flipH="1">
            <a:off x="9523534" y="1796619"/>
            <a:ext cx="5723" cy="39250"/>
          </a:xfrm>
          <a:custGeom>
            <a:avLst/>
            <a:gdLst/>
            <a:ahLst/>
            <a:cxnLst/>
            <a:rect l="l" t="t" r="r" b="b"/>
            <a:pathLst>
              <a:path w="85" h="583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61"/>
          <p:cNvSpPr/>
          <p:nvPr/>
        </p:nvSpPr>
        <p:spPr>
          <a:xfrm flipH="1">
            <a:off x="9566017" y="2187044"/>
            <a:ext cx="5655" cy="47329"/>
          </a:xfrm>
          <a:custGeom>
            <a:avLst/>
            <a:gdLst/>
            <a:ahLst/>
            <a:cxnLst/>
            <a:rect l="l" t="t" r="r" b="b"/>
            <a:pathLst>
              <a:path w="84" h="703" extrusionOk="0">
                <a:moveTo>
                  <a:pt x="0" y="1"/>
                </a:moveTo>
                <a:lnTo>
                  <a:pt x="84" y="1"/>
                </a:lnTo>
                <a:lnTo>
                  <a:pt x="84" y="702"/>
                </a:lnTo>
                <a:lnTo>
                  <a:pt x="0" y="7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61"/>
          <p:cNvSpPr/>
          <p:nvPr/>
        </p:nvSpPr>
        <p:spPr>
          <a:xfrm flipH="1">
            <a:off x="9659871" y="2148870"/>
            <a:ext cx="5723" cy="30027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D16060-6962-A839-D072-F4CD36A82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74" y="3638059"/>
            <a:ext cx="4794425" cy="619211"/>
          </a:xfrm>
          <a:prstGeom prst="rect">
            <a:avLst/>
          </a:prstGeom>
        </p:spPr>
      </p:pic>
      <p:sp>
        <p:nvSpPr>
          <p:cNvPr id="6" name="Google Shape;754;p61"/>
          <p:cNvSpPr txBox="1">
            <a:spLocks/>
          </p:cNvSpPr>
          <p:nvPr/>
        </p:nvSpPr>
        <p:spPr>
          <a:xfrm>
            <a:off x="768298" y="2727626"/>
            <a:ext cx="5294009" cy="209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16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9pPr>
          </a:lstStyle>
          <a:p>
            <a:pPr marL="0" indent="0" algn="just"/>
            <a:r>
              <a:rPr lang="en-US" sz="2000" b="1" dirty="0" err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rPr>
              <a:t>Práctica</a:t>
            </a:r>
            <a:r>
              <a:rPr lang="en-US" sz="2000" b="1" dirty="0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rPr>
              <a:t> 9. </a:t>
            </a:r>
            <a:r>
              <a:rPr lang="es-ES" sz="2000" dirty="0"/>
              <a:t>Emulador de </a:t>
            </a:r>
            <a:r>
              <a:rPr lang="es-ES" sz="2000" dirty="0" err="1"/>
              <a:t>display</a:t>
            </a:r>
            <a:r>
              <a:rPr lang="es-ES" sz="2000" dirty="0"/>
              <a:t> de 7 segmentos en un monitor </a:t>
            </a:r>
          </a:p>
          <a:p>
            <a:pPr marL="0" indent="0" algn="just"/>
            <a:r>
              <a:rPr lang="es-ES" sz="2000" dirty="0">
                <a:solidFill>
                  <a:schemeClr val="tx1"/>
                </a:solidFill>
              </a:rPr>
              <a:t>-    </a:t>
            </a:r>
            <a:r>
              <a:rPr lang="en-US" dirty="0">
                <a:solidFill>
                  <a:schemeClr val="tx1"/>
                </a:solidFill>
              </a:rPr>
              <a:t>Bravo Luna Ivonne Monserrat</a:t>
            </a:r>
          </a:p>
          <a:p>
            <a:pPr marL="285750" indent="-285750">
              <a:buFontTx/>
              <a:buChar char="-"/>
            </a:pPr>
            <a:r>
              <a:rPr lang="es-MX" dirty="0">
                <a:solidFill>
                  <a:schemeClr val="tx1"/>
                </a:solidFill>
              </a:rPr>
              <a:t>Díaz González Rivas Ángel Iñaqui</a:t>
            </a:r>
          </a:p>
          <a:p>
            <a:pPr marL="285750" indent="-285750">
              <a:buFontTx/>
              <a:buChar char="-"/>
            </a:pPr>
            <a:r>
              <a:rPr lang="es-MX" dirty="0">
                <a:solidFill>
                  <a:schemeClr val="tx1"/>
                </a:solidFill>
              </a:rPr>
              <a:t>García Gallegos Samantha</a:t>
            </a:r>
          </a:p>
          <a:p>
            <a:pPr marL="285750" indent="-285750">
              <a:buFontTx/>
              <a:buChar char="-"/>
            </a:pPr>
            <a:r>
              <a:rPr lang="es-MX" dirty="0" err="1">
                <a:solidFill>
                  <a:schemeClr val="tx1"/>
                </a:solidFill>
              </a:rPr>
              <a:t>Siliano</a:t>
            </a:r>
            <a:r>
              <a:rPr lang="es-MX" dirty="0">
                <a:solidFill>
                  <a:schemeClr val="tx1"/>
                </a:solidFill>
              </a:rPr>
              <a:t> Haller Rodrigo </a:t>
            </a:r>
          </a:p>
          <a:p>
            <a:pPr marL="0" indent="0"/>
            <a:endParaRPr lang="es-MX" dirty="0">
              <a:solidFill>
                <a:schemeClr val="tx1"/>
              </a:solidFill>
            </a:endParaRPr>
          </a:p>
          <a:p>
            <a:pPr marL="0" indent="0"/>
            <a:endParaRPr lang="es-MX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endParaRPr lang="es-MX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endParaRPr lang="es-MX" dirty="0"/>
          </a:p>
          <a:p>
            <a:pPr marL="0" indent="0">
              <a:spcBef>
                <a:spcPts val="1000"/>
              </a:spcBef>
            </a:pP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1"/>
          <p:cNvSpPr txBox="1">
            <a:spLocks noGrp="1"/>
          </p:cNvSpPr>
          <p:nvPr>
            <p:ph type="title"/>
          </p:nvPr>
        </p:nvSpPr>
        <p:spPr>
          <a:xfrm>
            <a:off x="996775" y="597450"/>
            <a:ext cx="5022900" cy="100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B</a:t>
            </a:r>
            <a:r>
              <a:rPr lang="es-MX" dirty="0" err="1"/>
              <a:t>ibliografía</a:t>
            </a:r>
            <a:endParaRPr dirty="0"/>
          </a:p>
        </p:txBody>
      </p:sp>
      <p:sp>
        <p:nvSpPr>
          <p:cNvPr id="755" name="Google Shape;755;p61"/>
          <p:cNvSpPr/>
          <p:nvPr/>
        </p:nvSpPr>
        <p:spPr>
          <a:xfrm>
            <a:off x="9622136" y="2259981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61"/>
          <p:cNvSpPr/>
          <p:nvPr/>
        </p:nvSpPr>
        <p:spPr>
          <a:xfrm>
            <a:off x="9746155" y="2277648"/>
            <a:ext cx="5983" cy="38430"/>
          </a:xfrm>
          <a:custGeom>
            <a:avLst/>
            <a:gdLst/>
            <a:ahLst/>
            <a:cxnLst/>
            <a:rect l="l" t="t" r="r" b="b"/>
            <a:pathLst>
              <a:path w="85" h="546" extrusionOk="0">
                <a:moveTo>
                  <a:pt x="0" y="0"/>
                </a:moveTo>
                <a:lnTo>
                  <a:pt x="84" y="0"/>
                </a:lnTo>
                <a:lnTo>
                  <a:pt x="84" y="545"/>
                </a:lnTo>
                <a:lnTo>
                  <a:pt x="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1"/>
          <p:cNvSpPr/>
          <p:nvPr/>
        </p:nvSpPr>
        <p:spPr>
          <a:xfrm>
            <a:off x="9681048" y="2377033"/>
            <a:ext cx="5912" cy="40401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61"/>
          <p:cNvSpPr/>
          <p:nvPr/>
        </p:nvSpPr>
        <p:spPr>
          <a:xfrm>
            <a:off x="9897765" y="2306154"/>
            <a:ext cx="5983" cy="54760"/>
          </a:xfrm>
          <a:custGeom>
            <a:avLst/>
            <a:gdLst/>
            <a:ahLst/>
            <a:cxnLst/>
            <a:rect l="l" t="t" r="r" b="b"/>
            <a:pathLst>
              <a:path w="85" h="778" extrusionOk="0">
                <a:moveTo>
                  <a:pt x="0" y="0"/>
                </a:moveTo>
                <a:lnTo>
                  <a:pt x="84" y="0"/>
                </a:lnTo>
                <a:lnTo>
                  <a:pt x="84" y="777"/>
                </a:lnTo>
                <a:lnTo>
                  <a:pt x="0" y="7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61"/>
          <p:cNvSpPr/>
          <p:nvPr/>
        </p:nvSpPr>
        <p:spPr>
          <a:xfrm>
            <a:off x="9852789" y="2500137"/>
            <a:ext cx="5983" cy="42583"/>
          </a:xfrm>
          <a:custGeom>
            <a:avLst/>
            <a:gdLst/>
            <a:ahLst/>
            <a:cxnLst/>
            <a:rect l="l" t="t" r="r" b="b"/>
            <a:pathLst>
              <a:path w="85" h="605" extrusionOk="0">
                <a:moveTo>
                  <a:pt x="0" y="1"/>
                </a:moveTo>
                <a:lnTo>
                  <a:pt x="84" y="1"/>
                </a:lnTo>
                <a:lnTo>
                  <a:pt x="84" y="605"/>
                </a:lnTo>
                <a:lnTo>
                  <a:pt x="0" y="6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61"/>
          <p:cNvSpPr/>
          <p:nvPr/>
        </p:nvSpPr>
        <p:spPr>
          <a:xfrm>
            <a:off x="9824775" y="2287080"/>
            <a:ext cx="5983" cy="100369"/>
          </a:xfrm>
          <a:custGeom>
            <a:avLst/>
            <a:gdLst/>
            <a:ahLst/>
            <a:cxnLst/>
            <a:rect l="l" t="t" r="r" b="b"/>
            <a:pathLst>
              <a:path w="85" h="1426" extrusionOk="0">
                <a:moveTo>
                  <a:pt x="0" y="1"/>
                </a:moveTo>
                <a:lnTo>
                  <a:pt x="84" y="1"/>
                </a:lnTo>
                <a:lnTo>
                  <a:pt x="84" y="1425"/>
                </a:lnTo>
                <a:lnTo>
                  <a:pt x="0" y="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1"/>
          <p:cNvSpPr/>
          <p:nvPr/>
        </p:nvSpPr>
        <p:spPr>
          <a:xfrm>
            <a:off x="9584831" y="2674341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1"/>
          <p:cNvSpPr/>
          <p:nvPr/>
        </p:nvSpPr>
        <p:spPr>
          <a:xfrm>
            <a:off x="10195566" y="2287221"/>
            <a:ext cx="5983" cy="57223"/>
          </a:xfrm>
          <a:custGeom>
            <a:avLst/>
            <a:gdLst/>
            <a:ahLst/>
            <a:cxnLst/>
            <a:rect l="l" t="t" r="r" b="b"/>
            <a:pathLst>
              <a:path w="85" h="813" extrusionOk="0">
                <a:moveTo>
                  <a:pt x="1" y="1"/>
                </a:moveTo>
                <a:lnTo>
                  <a:pt x="84" y="1"/>
                </a:lnTo>
                <a:lnTo>
                  <a:pt x="84" y="812"/>
                </a:lnTo>
                <a:lnTo>
                  <a:pt x="1" y="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1"/>
          <p:cNvSpPr/>
          <p:nvPr/>
        </p:nvSpPr>
        <p:spPr>
          <a:xfrm>
            <a:off x="10340912" y="2271384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1" y="0"/>
                </a:moveTo>
                <a:lnTo>
                  <a:pt x="84" y="0"/>
                </a:lnTo>
                <a:lnTo>
                  <a:pt x="84" y="2017"/>
                </a:lnTo>
                <a:lnTo>
                  <a:pt x="1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61"/>
          <p:cNvSpPr/>
          <p:nvPr/>
        </p:nvSpPr>
        <p:spPr>
          <a:xfrm>
            <a:off x="10272497" y="2477191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0" y="0"/>
                </a:moveTo>
                <a:lnTo>
                  <a:pt x="84" y="0"/>
                </a:lnTo>
                <a:lnTo>
                  <a:pt x="84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1"/>
          <p:cNvSpPr/>
          <p:nvPr/>
        </p:nvSpPr>
        <p:spPr>
          <a:xfrm>
            <a:off x="10091255" y="2370557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1" y="0"/>
                </a:moveTo>
                <a:lnTo>
                  <a:pt x="84" y="0"/>
                </a:lnTo>
                <a:lnTo>
                  <a:pt x="84" y="445"/>
                </a:lnTo>
                <a:lnTo>
                  <a:pt x="1" y="4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1"/>
          <p:cNvSpPr/>
          <p:nvPr/>
        </p:nvSpPr>
        <p:spPr>
          <a:xfrm>
            <a:off x="9639099" y="2695034"/>
            <a:ext cx="5983" cy="87559"/>
          </a:xfrm>
          <a:custGeom>
            <a:avLst/>
            <a:gdLst/>
            <a:ahLst/>
            <a:cxnLst/>
            <a:rect l="l" t="t" r="r" b="b"/>
            <a:pathLst>
              <a:path w="85" h="1244" extrusionOk="0">
                <a:moveTo>
                  <a:pt x="1" y="0"/>
                </a:moveTo>
                <a:lnTo>
                  <a:pt x="85" y="0"/>
                </a:lnTo>
                <a:lnTo>
                  <a:pt x="85" y="1243"/>
                </a:lnTo>
                <a:lnTo>
                  <a:pt x="1" y="1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61"/>
          <p:cNvSpPr/>
          <p:nvPr/>
        </p:nvSpPr>
        <p:spPr>
          <a:xfrm>
            <a:off x="9566883" y="2956728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61"/>
          <p:cNvSpPr/>
          <p:nvPr/>
        </p:nvSpPr>
        <p:spPr>
          <a:xfrm>
            <a:off x="9593067" y="2410818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61"/>
          <p:cNvSpPr/>
          <p:nvPr/>
        </p:nvSpPr>
        <p:spPr>
          <a:xfrm>
            <a:off x="10146296" y="2459243"/>
            <a:ext cx="5983" cy="65951"/>
          </a:xfrm>
          <a:custGeom>
            <a:avLst/>
            <a:gdLst/>
            <a:ahLst/>
            <a:cxnLst/>
            <a:rect l="l" t="t" r="r" b="b"/>
            <a:pathLst>
              <a:path w="85" h="937" extrusionOk="0">
                <a:moveTo>
                  <a:pt x="1" y="0"/>
                </a:moveTo>
                <a:lnTo>
                  <a:pt x="84" y="0"/>
                </a:lnTo>
                <a:lnTo>
                  <a:pt x="84" y="936"/>
                </a:lnTo>
                <a:lnTo>
                  <a:pt x="1" y="9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1"/>
          <p:cNvSpPr/>
          <p:nvPr/>
        </p:nvSpPr>
        <p:spPr>
          <a:xfrm>
            <a:off x="9757698" y="2487397"/>
            <a:ext cx="5983" cy="41105"/>
          </a:xfrm>
          <a:custGeom>
            <a:avLst/>
            <a:gdLst/>
            <a:ahLst/>
            <a:cxnLst/>
            <a:rect l="l" t="t" r="r" b="b"/>
            <a:pathLst>
              <a:path w="85" h="584" extrusionOk="0">
                <a:moveTo>
                  <a:pt x="0" y="0"/>
                </a:moveTo>
                <a:lnTo>
                  <a:pt x="84" y="0"/>
                </a:lnTo>
                <a:lnTo>
                  <a:pt x="84" y="583"/>
                </a:lnTo>
                <a:lnTo>
                  <a:pt x="0" y="5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1"/>
          <p:cNvSpPr/>
          <p:nvPr/>
        </p:nvSpPr>
        <p:spPr>
          <a:xfrm>
            <a:off x="10354215" y="2695034"/>
            <a:ext cx="5912" cy="100792"/>
          </a:xfrm>
          <a:custGeom>
            <a:avLst/>
            <a:gdLst/>
            <a:ahLst/>
            <a:cxnLst/>
            <a:rect l="l" t="t" r="r" b="b"/>
            <a:pathLst>
              <a:path w="84" h="1432" extrusionOk="0">
                <a:moveTo>
                  <a:pt x="0" y="0"/>
                </a:moveTo>
                <a:lnTo>
                  <a:pt x="84" y="0"/>
                </a:lnTo>
                <a:lnTo>
                  <a:pt x="84" y="1432"/>
                </a:lnTo>
                <a:lnTo>
                  <a:pt x="0" y="1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61"/>
          <p:cNvSpPr/>
          <p:nvPr/>
        </p:nvSpPr>
        <p:spPr>
          <a:xfrm>
            <a:off x="10133627" y="2692782"/>
            <a:ext cx="5983" cy="35615"/>
          </a:xfrm>
          <a:custGeom>
            <a:avLst/>
            <a:gdLst/>
            <a:ahLst/>
            <a:cxnLst/>
            <a:rect l="l" t="t" r="r" b="b"/>
            <a:pathLst>
              <a:path w="85" h="506" extrusionOk="0">
                <a:moveTo>
                  <a:pt x="1" y="1"/>
                </a:moveTo>
                <a:lnTo>
                  <a:pt x="85" y="1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1"/>
          <p:cNvSpPr/>
          <p:nvPr/>
        </p:nvSpPr>
        <p:spPr>
          <a:xfrm>
            <a:off x="10220412" y="2720443"/>
            <a:ext cx="5912" cy="38290"/>
          </a:xfrm>
          <a:custGeom>
            <a:avLst/>
            <a:gdLst/>
            <a:ahLst/>
            <a:cxnLst/>
            <a:rect l="l" t="t" r="r" b="b"/>
            <a:pathLst>
              <a:path w="84" h="544" extrusionOk="0">
                <a:moveTo>
                  <a:pt x="0" y="1"/>
                </a:moveTo>
                <a:lnTo>
                  <a:pt x="84" y="1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1"/>
          <p:cNvSpPr/>
          <p:nvPr/>
        </p:nvSpPr>
        <p:spPr>
          <a:xfrm>
            <a:off x="10192469" y="2809903"/>
            <a:ext cx="5983" cy="40472"/>
          </a:xfrm>
          <a:custGeom>
            <a:avLst/>
            <a:gdLst/>
            <a:ahLst/>
            <a:cxnLst/>
            <a:rect l="l" t="t" r="r" b="b"/>
            <a:pathLst>
              <a:path w="85" h="575" extrusionOk="0">
                <a:moveTo>
                  <a:pt x="1" y="0"/>
                </a:moveTo>
                <a:lnTo>
                  <a:pt x="85" y="0"/>
                </a:lnTo>
                <a:lnTo>
                  <a:pt x="85" y="575"/>
                </a:lnTo>
                <a:lnTo>
                  <a:pt x="1" y="5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1"/>
          <p:cNvSpPr/>
          <p:nvPr/>
        </p:nvSpPr>
        <p:spPr>
          <a:xfrm>
            <a:off x="10389196" y="2722766"/>
            <a:ext cx="5983" cy="54760"/>
          </a:xfrm>
          <a:custGeom>
            <a:avLst/>
            <a:gdLst/>
            <a:ahLst/>
            <a:cxnLst/>
            <a:rect l="l" t="t" r="r" b="b"/>
            <a:pathLst>
              <a:path w="85" h="778" extrusionOk="0">
                <a:moveTo>
                  <a:pt x="1" y="1"/>
                </a:moveTo>
                <a:lnTo>
                  <a:pt x="84" y="1"/>
                </a:lnTo>
                <a:lnTo>
                  <a:pt x="84" y="778"/>
                </a:lnTo>
                <a:lnTo>
                  <a:pt x="1" y="7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1"/>
          <p:cNvSpPr/>
          <p:nvPr/>
        </p:nvSpPr>
        <p:spPr>
          <a:xfrm>
            <a:off x="10157487" y="2989246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1"/>
                </a:moveTo>
                <a:lnTo>
                  <a:pt x="84" y="1"/>
                </a:lnTo>
                <a:lnTo>
                  <a:pt x="84" y="776"/>
                </a:lnTo>
                <a:lnTo>
                  <a:pt x="0" y="7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61"/>
          <p:cNvSpPr/>
          <p:nvPr/>
        </p:nvSpPr>
        <p:spPr>
          <a:xfrm>
            <a:off x="10318529" y="2888524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1"/>
                </a:moveTo>
                <a:lnTo>
                  <a:pt x="85" y="1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61"/>
          <p:cNvSpPr/>
          <p:nvPr/>
        </p:nvSpPr>
        <p:spPr>
          <a:xfrm>
            <a:off x="10372233" y="2985234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61"/>
          <p:cNvSpPr/>
          <p:nvPr/>
        </p:nvSpPr>
        <p:spPr>
          <a:xfrm>
            <a:off x="10286152" y="2747612"/>
            <a:ext cx="5912" cy="100440"/>
          </a:xfrm>
          <a:custGeom>
            <a:avLst/>
            <a:gdLst/>
            <a:ahLst/>
            <a:cxnLst/>
            <a:rect l="l" t="t" r="r" b="b"/>
            <a:pathLst>
              <a:path w="84" h="1427" extrusionOk="0">
                <a:moveTo>
                  <a:pt x="0" y="0"/>
                </a:moveTo>
                <a:lnTo>
                  <a:pt x="84" y="0"/>
                </a:lnTo>
                <a:lnTo>
                  <a:pt x="84" y="1426"/>
                </a:lnTo>
                <a:lnTo>
                  <a:pt x="0" y="1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61"/>
          <p:cNvSpPr/>
          <p:nvPr/>
        </p:nvSpPr>
        <p:spPr>
          <a:xfrm>
            <a:off x="10073940" y="2920338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1"/>
          <p:cNvSpPr/>
          <p:nvPr/>
        </p:nvSpPr>
        <p:spPr>
          <a:xfrm>
            <a:off x="10084850" y="2750146"/>
            <a:ext cx="5983" cy="65951"/>
          </a:xfrm>
          <a:custGeom>
            <a:avLst/>
            <a:gdLst/>
            <a:ahLst/>
            <a:cxnLst/>
            <a:rect l="l" t="t" r="r" b="b"/>
            <a:pathLst>
              <a:path w="85" h="937" extrusionOk="0">
                <a:moveTo>
                  <a:pt x="1" y="1"/>
                </a:moveTo>
                <a:lnTo>
                  <a:pt x="85" y="1"/>
                </a:lnTo>
                <a:lnTo>
                  <a:pt x="85" y="937"/>
                </a:lnTo>
                <a:lnTo>
                  <a:pt x="1" y="9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1"/>
          <p:cNvSpPr/>
          <p:nvPr/>
        </p:nvSpPr>
        <p:spPr>
          <a:xfrm>
            <a:off x="10249763" y="2998114"/>
            <a:ext cx="5983" cy="40964"/>
          </a:xfrm>
          <a:custGeom>
            <a:avLst/>
            <a:gdLst/>
            <a:ahLst/>
            <a:cxnLst/>
            <a:rect l="l" t="t" r="r" b="b"/>
            <a:pathLst>
              <a:path w="85" h="582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1"/>
          <p:cNvSpPr/>
          <p:nvPr/>
        </p:nvSpPr>
        <p:spPr>
          <a:xfrm>
            <a:off x="9782896" y="2770558"/>
            <a:ext cx="5912" cy="57082"/>
          </a:xfrm>
          <a:custGeom>
            <a:avLst/>
            <a:gdLst/>
            <a:ahLst/>
            <a:cxnLst/>
            <a:rect l="l" t="t" r="r" b="b"/>
            <a:pathLst>
              <a:path w="84" h="811" extrusionOk="0">
                <a:moveTo>
                  <a:pt x="0" y="1"/>
                </a:moveTo>
                <a:lnTo>
                  <a:pt x="84" y="1"/>
                </a:lnTo>
                <a:lnTo>
                  <a:pt x="84" y="811"/>
                </a:lnTo>
                <a:lnTo>
                  <a:pt x="0" y="8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1"/>
          <p:cNvSpPr/>
          <p:nvPr/>
        </p:nvSpPr>
        <p:spPr>
          <a:xfrm>
            <a:off x="9891994" y="2728045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0" y="1"/>
                </a:moveTo>
                <a:lnTo>
                  <a:pt x="84" y="1"/>
                </a:lnTo>
                <a:lnTo>
                  <a:pt x="84" y="2017"/>
                </a:lnTo>
                <a:lnTo>
                  <a:pt x="0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61"/>
          <p:cNvSpPr/>
          <p:nvPr/>
        </p:nvSpPr>
        <p:spPr>
          <a:xfrm>
            <a:off x="9815766" y="2948704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1" y="1"/>
                </a:moveTo>
                <a:lnTo>
                  <a:pt x="85" y="1"/>
                </a:lnTo>
                <a:lnTo>
                  <a:pt x="85" y="1052"/>
                </a:lnTo>
                <a:lnTo>
                  <a:pt x="1" y="10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61"/>
          <p:cNvSpPr/>
          <p:nvPr/>
        </p:nvSpPr>
        <p:spPr>
          <a:xfrm>
            <a:off x="9713355" y="2895633"/>
            <a:ext cx="5912" cy="49340"/>
          </a:xfrm>
          <a:custGeom>
            <a:avLst/>
            <a:gdLst/>
            <a:ahLst/>
            <a:cxnLst/>
            <a:rect l="l" t="t" r="r" b="b"/>
            <a:pathLst>
              <a:path w="84" h="701" extrusionOk="0">
                <a:moveTo>
                  <a:pt x="0" y="1"/>
                </a:moveTo>
                <a:lnTo>
                  <a:pt x="84" y="1"/>
                </a:lnTo>
                <a:lnTo>
                  <a:pt x="84" y="701"/>
                </a:lnTo>
                <a:lnTo>
                  <a:pt x="0" y="7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61"/>
          <p:cNvSpPr/>
          <p:nvPr/>
        </p:nvSpPr>
        <p:spPr>
          <a:xfrm>
            <a:off x="9615168" y="2855724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61"/>
          <p:cNvSpPr/>
          <p:nvPr/>
        </p:nvSpPr>
        <p:spPr>
          <a:xfrm>
            <a:off x="10459371" y="2674341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61"/>
          <p:cNvSpPr/>
          <p:nvPr/>
        </p:nvSpPr>
        <p:spPr>
          <a:xfrm>
            <a:off x="10441422" y="2956728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1" y="0"/>
                </a:moveTo>
                <a:lnTo>
                  <a:pt x="84" y="0"/>
                </a:lnTo>
                <a:lnTo>
                  <a:pt x="84" y="679"/>
                </a:lnTo>
                <a:lnTo>
                  <a:pt x="1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61"/>
          <p:cNvSpPr/>
          <p:nvPr/>
        </p:nvSpPr>
        <p:spPr>
          <a:xfrm>
            <a:off x="9622136" y="3070400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4"/>
                </a:lnTo>
                <a:lnTo>
                  <a:pt x="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61"/>
          <p:cNvSpPr/>
          <p:nvPr/>
        </p:nvSpPr>
        <p:spPr>
          <a:xfrm>
            <a:off x="9746155" y="3088208"/>
            <a:ext cx="5983" cy="38219"/>
          </a:xfrm>
          <a:custGeom>
            <a:avLst/>
            <a:gdLst/>
            <a:ahLst/>
            <a:cxnLst/>
            <a:rect l="l" t="t" r="r" b="b"/>
            <a:pathLst>
              <a:path w="85" h="543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61"/>
          <p:cNvSpPr/>
          <p:nvPr/>
        </p:nvSpPr>
        <p:spPr>
          <a:xfrm>
            <a:off x="9681048" y="3187451"/>
            <a:ext cx="5912" cy="40401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61"/>
          <p:cNvSpPr/>
          <p:nvPr/>
        </p:nvSpPr>
        <p:spPr>
          <a:xfrm>
            <a:off x="9897765" y="3116714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0"/>
                </a:moveTo>
                <a:lnTo>
                  <a:pt x="84" y="0"/>
                </a:lnTo>
                <a:lnTo>
                  <a:pt x="84" y="775"/>
                </a:lnTo>
                <a:lnTo>
                  <a:pt x="0" y="7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61"/>
          <p:cNvSpPr/>
          <p:nvPr/>
        </p:nvSpPr>
        <p:spPr>
          <a:xfrm>
            <a:off x="9852789" y="3310556"/>
            <a:ext cx="5983" cy="42583"/>
          </a:xfrm>
          <a:custGeom>
            <a:avLst/>
            <a:gdLst/>
            <a:ahLst/>
            <a:cxnLst/>
            <a:rect l="l" t="t" r="r" b="b"/>
            <a:pathLst>
              <a:path w="85" h="605" extrusionOk="0">
                <a:moveTo>
                  <a:pt x="0" y="1"/>
                </a:moveTo>
                <a:lnTo>
                  <a:pt x="84" y="1"/>
                </a:lnTo>
                <a:lnTo>
                  <a:pt x="84" y="605"/>
                </a:lnTo>
                <a:lnTo>
                  <a:pt x="0" y="6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61"/>
          <p:cNvSpPr/>
          <p:nvPr/>
        </p:nvSpPr>
        <p:spPr>
          <a:xfrm>
            <a:off x="9824775" y="3097499"/>
            <a:ext cx="5983" cy="100369"/>
          </a:xfrm>
          <a:custGeom>
            <a:avLst/>
            <a:gdLst/>
            <a:ahLst/>
            <a:cxnLst/>
            <a:rect l="l" t="t" r="r" b="b"/>
            <a:pathLst>
              <a:path w="85" h="1426" extrusionOk="0">
                <a:moveTo>
                  <a:pt x="0" y="1"/>
                </a:moveTo>
                <a:lnTo>
                  <a:pt x="84" y="1"/>
                </a:lnTo>
                <a:lnTo>
                  <a:pt x="84" y="1425"/>
                </a:lnTo>
                <a:lnTo>
                  <a:pt x="0" y="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1"/>
          <p:cNvSpPr/>
          <p:nvPr/>
        </p:nvSpPr>
        <p:spPr>
          <a:xfrm>
            <a:off x="9584831" y="3484760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61"/>
          <p:cNvSpPr/>
          <p:nvPr/>
        </p:nvSpPr>
        <p:spPr>
          <a:xfrm>
            <a:off x="10195566" y="3097639"/>
            <a:ext cx="5983" cy="57223"/>
          </a:xfrm>
          <a:custGeom>
            <a:avLst/>
            <a:gdLst/>
            <a:ahLst/>
            <a:cxnLst/>
            <a:rect l="l" t="t" r="r" b="b"/>
            <a:pathLst>
              <a:path w="85" h="813" extrusionOk="0">
                <a:moveTo>
                  <a:pt x="1" y="1"/>
                </a:moveTo>
                <a:lnTo>
                  <a:pt x="84" y="1"/>
                </a:lnTo>
                <a:lnTo>
                  <a:pt x="84" y="812"/>
                </a:lnTo>
                <a:lnTo>
                  <a:pt x="1" y="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61"/>
          <p:cNvSpPr/>
          <p:nvPr/>
        </p:nvSpPr>
        <p:spPr>
          <a:xfrm>
            <a:off x="10340912" y="3081803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1" y="0"/>
                </a:moveTo>
                <a:lnTo>
                  <a:pt x="84" y="0"/>
                </a:lnTo>
                <a:lnTo>
                  <a:pt x="84" y="2017"/>
                </a:lnTo>
                <a:lnTo>
                  <a:pt x="1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61"/>
          <p:cNvSpPr/>
          <p:nvPr/>
        </p:nvSpPr>
        <p:spPr>
          <a:xfrm>
            <a:off x="10272497" y="3287610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0" y="0"/>
                </a:moveTo>
                <a:lnTo>
                  <a:pt x="84" y="0"/>
                </a:lnTo>
                <a:lnTo>
                  <a:pt x="84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61"/>
          <p:cNvSpPr/>
          <p:nvPr/>
        </p:nvSpPr>
        <p:spPr>
          <a:xfrm>
            <a:off x="10091255" y="3181046"/>
            <a:ext cx="5983" cy="31321"/>
          </a:xfrm>
          <a:custGeom>
            <a:avLst/>
            <a:gdLst/>
            <a:ahLst/>
            <a:cxnLst/>
            <a:rect l="l" t="t" r="r" b="b"/>
            <a:pathLst>
              <a:path w="85" h="445" extrusionOk="0">
                <a:moveTo>
                  <a:pt x="1" y="1"/>
                </a:moveTo>
                <a:lnTo>
                  <a:pt x="84" y="1"/>
                </a:lnTo>
                <a:lnTo>
                  <a:pt x="84" y="444"/>
                </a:lnTo>
                <a:lnTo>
                  <a:pt x="1" y="4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61"/>
          <p:cNvSpPr/>
          <p:nvPr/>
        </p:nvSpPr>
        <p:spPr>
          <a:xfrm>
            <a:off x="9639099" y="3505453"/>
            <a:ext cx="5983" cy="87630"/>
          </a:xfrm>
          <a:custGeom>
            <a:avLst/>
            <a:gdLst/>
            <a:ahLst/>
            <a:cxnLst/>
            <a:rect l="l" t="t" r="r" b="b"/>
            <a:pathLst>
              <a:path w="85" h="1245" extrusionOk="0">
                <a:moveTo>
                  <a:pt x="1" y="0"/>
                </a:moveTo>
                <a:lnTo>
                  <a:pt x="85" y="0"/>
                </a:lnTo>
                <a:lnTo>
                  <a:pt x="85" y="1245"/>
                </a:lnTo>
                <a:lnTo>
                  <a:pt x="1" y="1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61"/>
          <p:cNvSpPr/>
          <p:nvPr/>
        </p:nvSpPr>
        <p:spPr>
          <a:xfrm>
            <a:off x="9566883" y="3767146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61"/>
          <p:cNvSpPr/>
          <p:nvPr/>
        </p:nvSpPr>
        <p:spPr>
          <a:xfrm>
            <a:off x="9593067" y="3221236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61"/>
          <p:cNvSpPr/>
          <p:nvPr/>
        </p:nvSpPr>
        <p:spPr>
          <a:xfrm>
            <a:off x="9757698" y="3297886"/>
            <a:ext cx="5983" cy="41035"/>
          </a:xfrm>
          <a:custGeom>
            <a:avLst/>
            <a:gdLst/>
            <a:ahLst/>
            <a:cxnLst/>
            <a:rect l="l" t="t" r="r" b="b"/>
            <a:pathLst>
              <a:path w="85" h="583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61"/>
          <p:cNvSpPr/>
          <p:nvPr/>
        </p:nvSpPr>
        <p:spPr>
          <a:xfrm>
            <a:off x="10354215" y="3505453"/>
            <a:ext cx="5912" cy="100792"/>
          </a:xfrm>
          <a:custGeom>
            <a:avLst/>
            <a:gdLst/>
            <a:ahLst/>
            <a:cxnLst/>
            <a:rect l="l" t="t" r="r" b="b"/>
            <a:pathLst>
              <a:path w="84" h="1432" extrusionOk="0">
                <a:moveTo>
                  <a:pt x="0" y="0"/>
                </a:moveTo>
                <a:lnTo>
                  <a:pt x="84" y="0"/>
                </a:lnTo>
                <a:lnTo>
                  <a:pt x="84" y="1432"/>
                </a:lnTo>
                <a:lnTo>
                  <a:pt x="0" y="1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1"/>
          <p:cNvSpPr/>
          <p:nvPr/>
        </p:nvSpPr>
        <p:spPr>
          <a:xfrm>
            <a:off x="10133627" y="3503342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61"/>
          <p:cNvSpPr/>
          <p:nvPr/>
        </p:nvSpPr>
        <p:spPr>
          <a:xfrm>
            <a:off x="10220412" y="3530862"/>
            <a:ext cx="5912" cy="38290"/>
          </a:xfrm>
          <a:custGeom>
            <a:avLst/>
            <a:gdLst/>
            <a:ahLst/>
            <a:cxnLst/>
            <a:rect l="l" t="t" r="r" b="b"/>
            <a:pathLst>
              <a:path w="84" h="544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1"/>
          <p:cNvSpPr/>
          <p:nvPr/>
        </p:nvSpPr>
        <p:spPr>
          <a:xfrm>
            <a:off x="10192469" y="3620463"/>
            <a:ext cx="5983" cy="40331"/>
          </a:xfrm>
          <a:custGeom>
            <a:avLst/>
            <a:gdLst/>
            <a:ahLst/>
            <a:cxnLst/>
            <a:rect l="l" t="t" r="r" b="b"/>
            <a:pathLst>
              <a:path w="85" h="573" extrusionOk="0">
                <a:moveTo>
                  <a:pt x="1" y="0"/>
                </a:moveTo>
                <a:lnTo>
                  <a:pt x="85" y="0"/>
                </a:lnTo>
                <a:lnTo>
                  <a:pt x="85" y="573"/>
                </a:lnTo>
                <a:lnTo>
                  <a:pt x="1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61"/>
          <p:cNvSpPr/>
          <p:nvPr/>
        </p:nvSpPr>
        <p:spPr>
          <a:xfrm>
            <a:off x="10389196" y="3533326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1" y="0"/>
                </a:moveTo>
                <a:lnTo>
                  <a:pt x="84" y="0"/>
                </a:lnTo>
                <a:lnTo>
                  <a:pt x="84" y="775"/>
                </a:lnTo>
                <a:lnTo>
                  <a:pt x="1" y="7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1"/>
          <p:cNvSpPr/>
          <p:nvPr/>
        </p:nvSpPr>
        <p:spPr>
          <a:xfrm>
            <a:off x="10157487" y="3799665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1"/>
                </a:moveTo>
                <a:lnTo>
                  <a:pt x="84" y="1"/>
                </a:lnTo>
                <a:lnTo>
                  <a:pt x="84" y="776"/>
                </a:lnTo>
                <a:lnTo>
                  <a:pt x="0" y="7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1"/>
          <p:cNvSpPr/>
          <p:nvPr/>
        </p:nvSpPr>
        <p:spPr>
          <a:xfrm>
            <a:off x="10318529" y="3698943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1"/>
          <p:cNvSpPr/>
          <p:nvPr/>
        </p:nvSpPr>
        <p:spPr>
          <a:xfrm>
            <a:off x="10372233" y="3795653"/>
            <a:ext cx="5983" cy="42653"/>
          </a:xfrm>
          <a:custGeom>
            <a:avLst/>
            <a:gdLst/>
            <a:ahLst/>
            <a:cxnLst/>
            <a:rect l="l" t="t" r="r" b="b"/>
            <a:pathLst>
              <a:path w="85" h="606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61"/>
          <p:cNvSpPr/>
          <p:nvPr/>
        </p:nvSpPr>
        <p:spPr>
          <a:xfrm>
            <a:off x="10286152" y="3558172"/>
            <a:ext cx="5912" cy="100299"/>
          </a:xfrm>
          <a:custGeom>
            <a:avLst/>
            <a:gdLst/>
            <a:ahLst/>
            <a:cxnLst/>
            <a:rect l="l" t="t" r="r" b="b"/>
            <a:pathLst>
              <a:path w="84" h="1425" extrusionOk="0">
                <a:moveTo>
                  <a:pt x="0" y="0"/>
                </a:moveTo>
                <a:lnTo>
                  <a:pt x="84" y="0"/>
                </a:lnTo>
                <a:lnTo>
                  <a:pt x="84" y="1424"/>
                </a:lnTo>
                <a:lnTo>
                  <a:pt x="0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61"/>
          <p:cNvSpPr/>
          <p:nvPr/>
        </p:nvSpPr>
        <p:spPr>
          <a:xfrm>
            <a:off x="10073940" y="3730757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61"/>
          <p:cNvSpPr/>
          <p:nvPr/>
        </p:nvSpPr>
        <p:spPr>
          <a:xfrm>
            <a:off x="10084850" y="3560565"/>
            <a:ext cx="5983" cy="66092"/>
          </a:xfrm>
          <a:custGeom>
            <a:avLst/>
            <a:gdLst/>
            <a:ahLst/>
            <a:cxnLst/>
            <a:rect l="l" t="t" r="r" b="b"/>
            <a:pathLst>
              <a:path w="85" h="939" extrusionOk="0">
                <a:moveTo>
                  <a:pt x="1" y="1"/>
                </a:moveTo>
                <a:lnTo>
                  <a:pt x="85" y="1"/>
                </a:lnTo>
                <a:lnTo>
                  <a:pt x="85" y="938"/>
                </a:lnTo>
                <a:lnTo>
                  <a:pt x="1" y="9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61"/>
          <p:cNvSpPr/>
          <p:nvPr/>
        </p:nvSpPr>
        <p:spPr>
          <a:xfrm>
            <a:off x="10249763" y="3808533"/>
            <a:ext cx="5983" cy="40964"/>
          </a:xfrm>
          <a:custGeom>
            <a:avLst/>
            <a:gdLst/>
            <a:ahLst/>
            <a:cxnLst/>
            <a:rect l="l" t="t" r="r" b="b"/>
            <a:pathLst>
              <a:path w="85" h="582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61"/>
          <p:cNvSpPr/>
          <p:nvPr/>
        </p:nvSpPr>
        <p:spPr>
          <a:xfrm>
            <a:off x="9782896" y="3580977"/>
            <a:ext cx="5912" cy="57082"/>
          </a:xfrm>
          <a:custGeom>
            <a:avLst/>
            <a:gdLst/>
            <a:ahLst/>
            <a:cxnLst/>
            <a:rect l="l" t="t" r="r" b="b"/>
            <a:pathLst>
              <a:path w="84" h="811" extrusionOk="0">
                <a:moveTo>
                  <a:pt x="0" y="1"/>
                </a:moveTo>
                <a:lnTo>
                  <a:pt x="84" y="1"/>
                </a:lnTo>
                <a:lnTo>
                  <a:pt x="84" y="811"/>
                </a:lnTo>
                <a:lnTo>
                  <a:pt x="0" y="8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61"/>
          <p:cNvSpPr/>
          <p:nvPr/>
        </p:nvSpPr>
        <p:spPr>
          <a:xfrm>
            <a:off x="9891994" y="3538464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0" y="1"/>
                </a:moveTo>
                <a:lnTo>
                  <a:pt x="84" y="1"/>
                </a:lnTo>
                <a:lnTo>
                  <a:pt x="84" y="2017"/>
                </a:lnTo>
                <a:lnTo>
                  <a:pt x="0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61"/>
          <p:cNvSpPr/>
          <p:nvPr/>
        </p:nvSpPr>
        <p:spPr>
          <a:xfrm>
            <a:off x="9815766" y="3759122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1" y="1"/>
                </a:moveTo>
                <a:lnTo>
                  <a:pt x="85" y="1"/>
                </a:lnTo>
                <a:lnTo>
                  <a:pt x="85" y="1052"/>
                </a:lnTo>
                <a:lnTo>
                  <a:pt x="1" y="10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61"/>
          <p:cNvSpPr/>
          <p:nvPr/>
        </p:nvSpPr>
        <p:spPr>
          <a:xfrm>
            <a:off x="9713355" y="3706052"/>
            <a:ext cx="5912" cy="49481"/>
          </a:xfrm>
          <a:custGeom>
            <a:avLst/>
            <a:gdLst/>
            <a:ahLst/>
            <a:cxnLst/>
            <a:rect l="l" t="t" r="r" b="b"/>
            <a:pathLst>
              <a:path w="84" h="703" extrusionOk="0">
                <a:moveTo>
                  <a:pt x="0" y="1"/>
                </a:moveTo>
                <a:lnTo>
                  <a:pt x="84" y="1"/>
                </a:lnTo>
                <a:lnTo>
                  <a:pt x="84" y="702"/>
                </a:lnTo>
                <a:lnTo>
                  <a:pt x="0" y="7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61"/>
          <p:cNvSpPr/>
          <p:nvPr/>
        </p:nvSpPr>
        <p:spPr>
          <a:xfrm>
            <a:off x="9615168" y="3666143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61"/>
          <p:cNvSpPr/>
          <p:nvPr/>
        </p:nvSpPr>
        <p:spPr>
          <a:xfrm>
            <a:off x="10459371" y="3484760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61"/>
          <p:cNvSpPr/>
          <p:nvPr/>
        </p:nvSpPr>
        <p:spPr>
          <a:xfrm>
            <a:off x="10441422" y="3767146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1" y="0"/>
                </a:moveTo>
                <a:lnTo>
                  <a:pt x="84" y="0"/>
                </a:lnTo>
                <a:lnTo>
                  <a:pt x="84" y="679"/>
                </a:lnTo>
                <a:lnTo>
                  <a:pt x="1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61"/>
          <p:cNvSpPr/>
          <p:nvPr/>
        </p:nvSpPr>
        <p:spPr>
          <a:xfrm flipH="1">
            <a:off x="9653206" y="803825"/>
            <a:ext cx="5723" cy="33999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61"/>
          <p:cNvSpPr/>
          <p:nvPr/>
        </p:nvSpPr>
        <p:spPr>
          <a:xfrm flipH="1">
            <a:off x="9534575" y="820724"/>
            <a:ext cx="5723" cy="36759"/>
          </a:xfrm>
          <a:custGeom>
            <a:avLst/>
            <a:gdLst/>
            <a:ahLst/>
            <a:cxnLst/>
            <a:rect l="l" t="t" r="r" b="b"/>
            <a:pathLst>
              <a:path w="85" h="546" extrusionOk="0">
                <a:moveTo>
                  <a:pt x="0" y="0"/>
                </a:moveTo>
                <a:lnTo>
                  <a:pt x="84" y="0"/>
                </a:lnTo>
                <a:lnTo>
                  <a:pt x="84" y="545"/>
                </a:lnTo>
                <a:lnTo>
                  <a:pt x="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61"/>
          <p:cNvSpPr/>
          <p:nvPr/>
        </p:nvSpPr>
        <p:spPr>
          <a:xfrm flipH="1">
            <a:off x="9596920" y="915789"/>
            <a:ext cx="5655" cy="38645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61"/>
          <p:cNvSpPr/>
          <p:nvPr/>
        </p:nvSpPr>
        <p:spPr>
          <a:xfrm flipH="1">
            <a:off x="9688889" y="1200175"/>
            <a:ext cx="5723" cy="395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61"/>
          <p:cNvSpPr/>
          <p:nvPr/>
        </p:nvSpPr>
        <p:spPr>
          <a:xfrm flipH="1">
            <a:off x="9636980" y="1219969"/>
            <a:ext cx="5723" cy="83752"/>
          </a:xfrm>
          <a:custGeom>
            <a:avLst/>
            <a:gdLst/>
            <a:ahLst/>
            <a:cxnLst/>
            <a:rect l="l" t="t" r="r" b="b"/>
            <a:pathLst>
              <a:path w="85" h="1244" extrusionOk="0">
                <a:moveTo>
                  <a:pt x="1" y="0"/>
                </a:moveTo>
                <a:lnTo>
                  <a:pt x="85" y="0"/>
                </a:lnTo>
                <a:lnTo>
                  <a:pt x="85" y="1243"/>
                </a:lnTo>
                <a:lnTo>
                  <a:pt x="1" y="1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61"/>
          <p:cNvSpPr/>
          <p:nvPr/>
        </p:nvSpPr>
        <p:spPr>
          <a:xfrm flipH="1">
            <a:off x="9706058" y="1470288"/>
            <a:ext cx="5723" cy="45781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1"/>
          <p:cNvSpPr/>
          <p:nvPr/>
        </p:nvSpPr>
        <p:spPr>
          <a:xfrm flipH="1">
            <a:off x="9681012" y="948105"/>
            <a:ext cx="5723" cy="100920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1"/>
          <p:cNvSpPr/>
          <p:nvPr/>
        </p:nvSpPr>
        <p:spPr>
          <a:xfrm flipH="1">
            <a:off x="9523534" y="1021356"/>
            <a:ext cx="5723" cy="39318"/>
          </a:xfrm>
          <a:custGeom>
            <a:avLst/>
            <a:gdLst/>
            <a:ahLst/>
            <a:cxnLst/>
            <a:rect l="l" t="t" r="r" b="b"/>
            <a:pathLst>
              <a:path w="85" h="584" extrusionOk="0">
                <a:moveTo>
                  <a:pt x="0" y="0"/>
                </a:moveTo>
                <a:lnTo>
                  <a:pt x="84" y="0"/>
                </a:lnTo>
                <a:lnTo>
                  <a:pt x="84" y="583"/>
                </a:lnTo>
                <a:lnTo>
                  <a:pt x="0" y="5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61"/>
          <p:cNvSpPr/>
          <p:nvPr/>
        </p:nvSpPr>
        <p:spPr>
          <a:xfrm flipH="1">
            <a:off x="9566017" y="1411849"/>
            <a:ext cx="5655" cy="47195"/>
          </a:xfrm>
          <a:custGeom>
            <a:avLst/>
            <a:gdLst/>
            <a:ahLst/>
            <a:cxnLst/>
            <a:rect l="l" t="t" r="r" b="b"/>
            <a:pathLst>
              <a:path w="84" h="701" extrusionOk="0">
                <a:moveTo>
                  <a:pt x="0" y="1"/>
                </a:moveTo>
                <a:lnTo>
                  <a:pt x="84" y="1"/>
                </a:lnTo>
                <a:lnTo>
                  <a:pt x="84" y="701"/>
                </a:lnTo>
                <a:lnTo>
                  <a:pt x="0" y="7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61"/>
          <p:cNvSpPr/>
          <p:nvPr/>
        </p:nvSpPr>
        <p:spPr>
          <a:xfrm flipH="1">
            <a:off x="9659871" y="1373675"/>
            <a:ext cx="5723" cy="30027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61"/>
          <p:cNvSpPr/>
          <p:nvPr/>
        </p:nvSpPr>
        <p:spPr>
          <a:xfrm flipH="1">
            <a:off x="9653206" y="1579020"/>
            <a:ext cx="5723" cy="33999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4"/>
                </a:lnTo>
                <a:lnTo>
                  <a:pt x="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61"/>
          <p:cNvSpPr/>
          <p:nvPr/>
        </p:nvSpPr>
        <p:spPr>
          <a:xfrm flipH="1">
            <a:off x="9534575" y="1596054"/>
            <a:ext cx="5723" cy="36557"/>
          </a:xfrm>
          <a:custGeom>
            <a:avLst/>
            <a:gdLst/>
            <a:ahLst/>
            <a:cxnLst/>
            <a:rect l="l" t="t" r="r" b="b"/>
            <a:pathLst>
              <a:path w="85" h="543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61"/>
          <p:cNvSpPr/>
          <p:nvPr/>
        </p:nvSpPr>
        <p:spPr>
          <a:xfrm flipH="1">
            <a:off x="9596920" y="1690984"/>
            <a:ext cx="5655" cy="38645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61"/>
          <p:cNvSpPr/>
          <p:nvPr/>
        </p:nvSpPr>
        <p:spPr>
          <a:xfrm flipH="1">
            <a:off x="9688889" y="1975370"/>
            <a:ext cx="5723" cy="395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61"/>
          <p:cNvSpPr/>
          <p:nvPr/>
        </p:nvSpPr>
        <p:spPr>
          <a:xfrm flipH="1">
            <a:off x="9636980" y="1995164"/>
            <a:ext cx="5723" cy="83820"/>
          </a:xfrm>
          <a:custGeom>
            <a:avLst/>
            <a:gdLst/>
            <a:ahLst/>
            <a:cxnLst/>
            <a:rect l="l" t="t" r="r" b="b"/>
            <a:pathLst>
              <a:path w="85" h="1245" extrusionOk="0">
                <a:moveTo>
                  <a:pt x="1" y="0"/>
                </a:moveTo>
                <a:lnTo>
                  <a:pt x="85" y="0"/>
                </a:lnTo>
                <a:lnTo>
                  <a:pt x="85" y="1245"/>
                </a:lnTo>
                <a:lnTo>
                  <a:pt x="1" y="1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61"/>
          <p:cNvSpPr/>
          <p:nvPr/>
        </p:nvSpPr>
        <p:spPr>
          <a:xfrm flipH="1">
            <a:off x="9706058" y="2245483"/>
            <a:ext cx="5723" cy="45781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61"/>
          <p:cNvSpPr/>
          <p:nvPr/>
        </p:nvSpPr>
        <p:spPr>
          <a:xfrm flipH="1">
            <a:off x="9659887" y="1725825"/>
            <a:ext cx="5723" cy="100920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1"/>
          <p:cNvSpPr/>
          <p:nvPr/>
        </p:nvSpPr>
        <p:spPr>
          <a:xfrm flipH="1">
            <a:off x="9523534" y="1796619"/>
            <a:ext cx="5723" cy="39250"/>
          </a:xfrm>
          <a:custGeom>
            <a:avLst/>
            <a:gdLst/>
            <a:ahLst/>
            <a:cxnLst/>
            <a:rect l="l" t="t" r="r" b="b"/>
            <a:pathLst>
              <a:path w="85" h="583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61"/>
          <p:cNvSpPr/>
          <p:nvPr/>
        </p:nvSpPr>
        <p:spPr>
          <a:xfrm flipH="1">
            <a:off x="9566017" y="2187044"/>
            <a:ext cx="5655" cy="47329"/>
          </a:xfrm>
          <a:custGeom>
            <a:avLst/>
            <a:gdLst/>
            <a:ahLst/>
            <a:cxnLst/>
            <a:rect l="l" t="t" r="r" b="b"/>
            <a:pathLst>
              <a:path w="84" h="703" extrusionOk="0">
                <a:moveTo>
                  <a:pt x="0" y="1"/>
                </a:moveTo>
                <a:lnTo>
                  <a:pt x="84" y="1"/>
                </a:lnTo>
                <a:lnTo>
                  <a:pt x="84" y="702"/>
                </a:lnTo>
                <a:lnTo>
                  <a:pt x="0" y="7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61"/>
          <p:cNvSpPr/>
          <p:nvPr/>
        </p:nvSpPr>
        <p:spPr>
          <a:xfrm flipH="1">
            <a:off x="9659871" y="2148870"/>
            <a:ext cx="5723" cy="30027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D16060-6962-A839-D072-F4CD36A82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74" y="3638059"/>
            <a:ext cx="4794425" cy="619211"/>
          </a:xfrm>
          <a:prstGeom prst="rect">
            <a:avLst/>
          </a:prstGeom>
        </p:spPr>
      </p:pic>
      <p:sp>
        <p:nvSpPr>
          <p:cNvPr id="6" name="Google Shape;754;p61"/>
          <p:cNvSpPr txBox="1">
            <a:spLocks/>
          </p:cNvSpPr>
          <p:nvPr/>
        </p:nvSpPr>
        <p:spPr>
          <a:xfrm>
            <a:off x="746981" y="1725825"/>
            <a:ext cx="5294009" cy="3106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16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rPr>
              <a:t>BIBLIOGRAFÍA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000" b="0" i="0" dirty="0">
                <a:solidFill>
                  <a:schemeClr val="tx1"/>
                </a:solidFill>
                <a:effectLst/>
                <a:latin typeface="+mn-lt"/>
              </a:rPr>
              <a:t>(S/f). Recuperado el </a:t>
            </a:r>
            <a:r>
              <a:rPr lang="es-ES" sz="1000" dirty="0">
                <a:solidFill>
                  <a:schemeClr val="tx1"/>
                </a:solidFill>
                <a:latin typeface="+mn-lt"/>
              </a:rPr>
              <a:t>25</a:t>
            </a:r>
            <a:r>
              <a:rPr lang="es-ES" sz="1000" b="0" i="0" dirty="0">
                <a:solidFill>
                  <a:schemeClr val="tx1"/>
                </a:solidFill>
                <a:effectLst/>
                <a:latin typeface="+mn-lt"/>
              </a:rPr>
              <a:t> de Octubre de 2024, de </a:t>
            </a:r>
            <a:r>
              <a:rPr lang="es-ES" sz="1000" b="0" i="0" dirty="0">
                <a:solidFill>
                  <a:schemeClr val="tx1"/>
                </a:solidFill>
                <a:effectLst/>
                <a:latin typeface="+mn-lt"/>
                <a:hlinkClick r:id="rId4"/>
              </a:rPr>
              <a:t>http://chrome-extension://efaidnbmnnnibpcajpcglclefindmkaj/http://cimogsys.espoch.edu.ec/direccion-publicaciones/public/docs/books/2019-09-19-195937-96%20Introducci%C3%B3n%20al%20VHDL.pdf</a:t>
            </a:r>
            <a:endParaRPr lang="es-ES" sz="10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0" indent="0" algn="just"/>
            <a:endParaRPr lang="es-ES" sz="10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05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(S/f-b). Recuperado el </a:t>
            </a:r>
            <a:r>
              <a:rPr lang="es-ES" sz="1050" dirty="0">
                <a:solidFill>
                  <a:schemeClr val="tx1"/>
                </a:solidFill>
                <a:latin typeface="Arial" panose="020B0604020202020204" pitchFamily="34" charset="0"/>
              </a:rPr>
              <a:t>25 </a:t>
            </a:r>
            <a:r>
              <a:rPr lang="es-ES" sz="105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</a:t>
            </a:r>
            <a:r>
              <a:rPr lang="es-ES" sz="1050" dirty="0">
                <a:solidFill>
                  <a:schemeClr val="tx1"/>
                </a:solidFill>
                <a:latin typeface="Arial" panose="020B0604020202020204" pitchFamily="34" charset="0"/>
              </a:rPr>
              <a:t>Octubre</a:t>
            </a:r>
            <a:r>
              <a:rPr lang="es-ES" sz="105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2024, de </a:t>
            </a:r>
            <a:r>
              <a:rPr lang="es-ES" sz="105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http://chrome-extension://efaidnbmnnnibpcajpcglclefindmkaj/https://catedras.facet.unt.edu.ar/de/wp-content/uploads/sites/61/2015/01/VLSI-1.pdf</a:t>
            </a:r>
            <a:endParaRPr lang="es-ES" sz="105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just"/>
            <a:endParaRPr lang="es-ES" sz="105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05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(S/f-c). Recuperado el 25 de Octubre 2024, de http://chrome-extension://efaidnbmnnnibpcajpcglclefindmkaj/https://uvadoc.uva.es/bitstream/handle/10324/11863/TFG-P-204.pdf?sequence=1</a:t>
            </a:r>
            <a:endParaRPr lang="es-MX" sz="1000" dirty="0">
              <a:solidFill>
                <a:schemeClr val="tx1"/>
              </a:solidFill>
              <a:latin typeface="+mn-lt"/>
            </a:endParaRPr>
          </a:p>
          <a:p>
            <a:pPr marL="0" indent="0"/>
            <a:endParaRPr lang="es-MX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endParaRPr lang="es-MX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endParaRPr lang="es-MX" dirty="0"/>
          </a:p>
          <a:p>
            <a:pPr marL="0" indent="0"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40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2386F5-9EEF-44D5-8E52-8DE043E0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32" y="928800"/>
            <a:ext cx="6970029" cy="38256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79789">
            <a:off x="-421195" y="-940585"/>
            <a:ext cx="2511454" cy="20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55;p47">
            <a:extLst>
              <a:ext uri="{FF2B5EF4-FFF2-40B4-BE49-F238E27FC236}">
                <a16:creationId xmlns:a16="http://schemas.microsoft.com/office/drawing/2014/main" id="{D1B7AB0C-C1E7-E425-CD96-C843F8D0AF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216" y="7644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D6FD05-6BB5-47BB-9715-332D6CD6A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284" y="645706"/>
            <a:ext cx="7222225" cy="43282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79789">
            <a:off x="-421195" y="-940585"/>
            <a:ext cx="2511454" cy="20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55;p47">
            <a:extLst>
              <a:ext uri="{FF2B5EF4-FFF2-40B4-BE49-F238E27FC236}">
                <a16:creationId xmlns:a16="http://schemas.microsoft.com/office/drawing/2014/main" id="{D1B7AB0C-C1E7-E425-CD96-C843F8D0AF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216" y="7644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81A912-BF6B-4D63-A046-C22905B7E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95" y="543377"/>
            <a:ext cx="7480209" cy="452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707637-B9B2-4CC9-AE66-773F73A8E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01" y="861834"/>
            <a:ext cx="6821462" cy="411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53D99A-C17E-4C87-BF63-1C54FF25C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13" y="844450"/>
            <a:ext cx="6838165" cy="413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4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A6B22C-3B17-48A0-93B0-57E5576E7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074" y="822154"/>
            <a:ext cx="7011852" cy="422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7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129BC5-5222-4B26-A2E4-F990F8D3E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372" y="801631"/>
            <a:ext cx="6995660" cy="42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6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etaverse Newsletter by Slidesgo">
  <a:themeElements>
    <a:clrScheme name="Simple Light">
      <a:dk1>
        <a:srgbClr val="FFFFFF"/>
      </a:dk1>
      <a:lt1>
        <a:srgbClr val="F0CA98"/>
      </a:lt1>
      <a:dk2>
        <a:srgbClr val="8058DE"/>
      </a:dk2>
      <a:lt2>
        <a:srgbClr val="870FF9"/>
      </a:lt2>
      <a:accent1>
        <a:srgbClr val="C52BAD"/>
      </a:accent1>
      <a:accent2>
        <a:srgbClr val="5E0045"/>
      </a:accent2>
      <a:accent3>
        <a:srgbClr val="69E2D9"/>
      </a:accent3>
      <a:accent4>
        <a:srgbClr val="1D2686"/>
      </a:accent4>
      <a:accent5>
        <a:srgbClr val="010D26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</TotalTime>
  <Words>302</Words>
  <Application>Microsoft Office PowerPoint</Application>
  <PresentationFormat>Presentación en pantalla (16:9)</PresentationFormat>
  <Paragraphs>46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Arial</vt:lpstr>
      <vt:lpstr>Federo</vt:lpstr>
      <vt:lpstr>Gemunu Libre</vt:lpstr>
      <vt:lpstr>Orbitron</vt:lpstr>
      <vt:lpstr>Orbitron Black</vt:lpstr>
      <vt:lpstr>Metaverse Newsletter by Slidesgo</vt:lpstr>
      <vt:lpstr>Presentación de PowerPoint</vt:lpstr>
      <vt:lpstr>EJERCICIO 9.3 Emulador de display de 7 segmentos en un monitor</vt:lpstr>
      <vt:lpstr>CÓDIGO EN VHDL</vt:lpstr>
      <vt:lpstr>CÓDIGO EN VHDL</vt:lpstr>
      <vt:lpstr>CÓDIGO EN VHDL</vt:lpstr>
      <vt:lpstr>CÓDIGO EN VHDL</vt:lpstr>
      <vt:lpstr>CÓDIGO EN VHDL</vt:lpstr>
      <vt:lpstr>CÓDIGO EN VHDL</vt:lpstr>
      <vt:lpstr>CÓDIGO EN VHDL</vt:lpstr>
      <vt:lpstr>CÓDIGO EN VHDL</vt:lpstr>
      <vt:lpstr>CÓDIGO EN VHDL</vt:lpstr>
      <vt:lpstr>CÓDIGO EN VHDL</vt:lpstr>
      <vt:lpstr>CÓDIGO EN VHDL</vt:lpstr>
      <vt:lpstr>CÓDIGO EN VHDL</vt:lpstr>
      <vt:lpstr>CÓDIGO EN VHDL</vt:lpstr>
      <vt:lpstr>CÓDIGO EN VHDL</vt:lpstr>
      <vt:lpstr>CÓDIGO EN VHDL</vt:lpstr>
      <vt:lpstr>PINES UTILIZADOS</vt:lpstr>
      <vt:lpstr>PINES UTILIZADOS</vt:lpstr>
      <vt:lpstr>Presentación de PowerPoint</vt:lpstr>
      <vt:lpstr>Presentación de PowerPoint</vt:lpstr>
      <vt:lpstr>¡GRACIAS POR SU ATENCIÓN!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¿PARA QUÉ SIRVE FLEX Y YACC?</dc:title>
  <dc:creator>Ivonne Bravo Luna</dc:creator>
  <cp:lastModifiedBy>Samantha Garcia</cp:lastModifiedBy>
  <cp:revision>83</cp:revision>
  <dcterms:modified xsi:type="dcterms:W3CDTF">2024-10-26T01:44:17Z</dcterms:modified>
</cp:coreProperties>
</file>